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9.xml" ContentType="application/vnd.openxmlformats-officedocument.presentationml.tags+xml"/>
  <Override PartName="/ppt/notesSlides/notesSlide41.xml" ContentType="application/vnd.openxmlformats-officedocument.presentationml.notesSlide+xml"/>
  <Override PartName="/ppt/tags/tag20.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2.xml" ContentType="application/vnd.openxmlformats-officedocument.presentationml.tags+xml"/>
  <Override PartName="/ppt/notesSlides/notesSlide46.xml" ContentType="application/vnd.openxmlformats-officedocument.presentationml.notesSlide+xml"/>
  <Override PartName="/ppt/tags/tag2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ink/ink1.xml" ContentType="application/inkml+xml"/>
  <Override PartName="/ppt/ink/ink2.xml" ContentType="application/inkml+xml"/>
  <Override PartName="/ppt/notesSlides/notesSlide7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3"/>
  </p:notesMasterIdLst>
  <p:handoutMasterIdLst>
    <p:handoutMasterId r:id="rId104"/>
  </p:handoutMasterIdLst>
  <p:sldIdLst>
    <p:sldId id="1663" r:id="rId5"/>
    <p:sldId id="257" r:id="rId6"/>
    <p:sldId id="2112" r:id="rId7"/>
    <p:sldId id="2123" r:id="rId8"/>
    <p:sldId id="2113" r:id="rId9"/>
    <p:sldId id="2114" r:id="rId10"/>
    <p:sldId id="2057" r:id="rId11"/>
    <p:sldId id="2051" r:id="rId12"/>
    <p:sldId id="2058" r:id="rId13"/>
    <p:sldId id="2070" r:id="rId14"/>
    <p:sldId id="2071" r:id="rId15"/>
    <p:sldId id="2073" r:id="rId16"/>
    <p:sldId id="2059" r:id="rId17"/>
    <p:sldId id="2074" r:id="rId18"/>
    <p:sldId id="2075" r:id="rId19"/>
    <p:sldId id="2109" r:id="rId20"/>
    <p:sldId id="2110" r:id="rId21"/>
    <p:sldId id="2076" r:id="rId22"/>
    <p:sldId id="2060" r:id="rId23"/>
    <p:sldId id="2111" r:id="rId24"/>
    <p:sldId id="2077" r:id="rId25"/>
    <p:sldId id="2061" r:id="rId26"/>
    <p:sldId id="2079" r:id="rId27"/>
    <p:sldId id="2080" r:id="rId28"/>
    <p:sldId id="2081" r:id="rId29"/>
    <p:sldId id="1911" r:id="rId30"/>
    <p:sldId id="1929" r:id="rId31"/>
    <p:sldId id="1932" r:id="rId32"/>
    <p:sldId id="2082" r:id="rId33"/>
    <p:sldId id="1927" r:id="rId34"/>
    <p:sldId id="1933" r:id="rId35"/>
    <p:sldId id="1928" r:id="rId36"/>
    <p:sldId id="1934" r:id="rId37"/>
    <p:sldId id="260" r:id="rId38"/>
    <p:sldId id="1930" r:id="rId39"/>
    <p:sldId id="1931" r:id="rId40"/>
    <p:sldId id="1935" r:id="rId41"/>
    <p:sldId id="2078" r:id="rId42"/>
    <p:sldId id="1900" r:id="rId43"/>
    <p:sldId id="1937" r:id="rId44"/>
    <p:sldId id="2083" r:id="rId45"/>
    <p:sldId id="1902" r:id="rId46"/>
    <p:sldId id="1903" r:id="rId47"/>
    <p:sldId id="1912" r:id="rId48"/>
    <p:sldId id="1936" r:id="rId49"/>
    <p:sldId id="1905" r:id="rId50"/>
    <p:sldId id="2064" r:id="rId51"/>
    <p:sldId id="2084" r:id="rId52"/>
    <p:sldId id="2067" r:id="rId53"/>
    <p:sldId id="1906" r:id="rId54"/>
    <p:sldId id="1913" r:id="rId55"/>
    <p:sldId id="1918" r:id="rId56"/>
    <p:sldId id="1914" r:id="rId57"/>
    <p:sldId id="1919" r:id="rId58"/>
    <p:sldId id="1915" r:id="rId59"/>
    <p:sldId id="1920" r:id="rId60"/>
    <p:sldId id="1923" r:id="rId61"/>
    <p:sldId id="1916" r:id="rId62"/>
    <p:sldId id="1921" r:id="rId63"/>
    <p:sldId id="1917" r:id="rId64"/>
    <p:sldId id="1922" r:id="rId65"/>
    <p:sldId id="1924" r:id="rId66"/>
    <p:sldId id="2068" r:id="rId67"/>
    <p:sldId id="2100" r:id="rId68"/>
    <p:sldId id="2101" r:id="rId69"/>
    <p:sldId id="2102" r:id="rId70"/>
    <p:sldId id="2103" r:id="rId71"/>
    <p:sldId id="2104" r:id="rId72"/>
    <p:sldId id="2105" r:id="rId73"/>
    <p:sldId id="2106" r:id="rId74"/>
    <p:sldId id="2107" r:id="rId75"/>
    <p:sldId id="2108" r:id="rId76"/>
    <p:sldId id="2066" r:id="rId77"/>
    <p:sldId id="2085" r:id="rId78"/>
    <p:sldId id="2087" r:id="rId79"/>
    <p:sldId id="2088" r:id="rId80"/>
    <p:sldId id="2089" r:id="rId81"/>
    <p:sldId id="2090" r:id="rId82"/>
    <p:sldId id="2091" r:id="rId83"/>
    <p:sldId id="2092" r:id="rId84"/>
    <p:sldId id="2093" r:id="rId85"/>
    <p:sldId id="2094" r:id="rId86"/>
    <p:sldId id="2095" r:id="rId87"/>
    <p:sldId id="2096" r:id="rId88"/>
    <p:sldId id="2097" r:id="rId89"/>
    <p:sldId id="2098" r:id="rId90"/>
    <p:sldId id="2099" r:id="rId91"/>
    <p:sldId id="2124" r:id="rId92"/>
    <p:sldId id="2116" r:id="rId93"/>
    <p:sldId id="2117" r:id="rId94"/>
    <p:sldId id="2122" r:id="rId95"/>
    <p:sldId id="2118" r:id="rId96"/>
    <p:sldId id="2119" r:id="rId97"/>
    <p:sldId id="2120" r:id="rId98"/>
    <p:sldId id="2121" r:id="rId99"/>
    <p:sldId id="2115" r:id="rId100"/>
    <p:sldId id="2069" r:id="rId101"/>
    <p:sldId id="1532" r:id="rId10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Kick-off" id="{3E32E692-F3D7-4B15-9D6D-B0010FE42ADB}">
          <p14:sldIdLst>
            <p14:sldId id="1663"/>
            <p14:sldId id="257"/>
            <p14:sldId id="2112"/>
            <p14:sldId id="2123"/>
            <p14:sldId id="2113"/>
            <p14:sldId id="2114"/>
          </p14:sldIdLst>
        </p14:section>
        <p14:section name="Introduction" id="{38B656EC-D568-4EF7-8842-9FA1AE1192C9}">
          <p14:sldIdLst>
            <p14:sldId id="2057"/>
            <p14:sldId id="2051"/>
          </p14:sldIdLst>
        </p14:section>
        <p14:section name="Modernization" id="{4E32F028-3C21-433F-A5AD-080993A99DD4}">
          <p14:sldIdLst>
            <p14:sldId id="2058"/>
            <p14:sldId id="2070"/>
            <p14:sldId id="2071"/>
            <p14:sldId id="2073"/>
          </p14:sldIdLst>
        </p14:section>
        <p14:section name="Serverless" id="{EA37B032-7242-4F61-88E2-2F8756EB11CF}">
          <p14:sldIdLst>
            <p14:sldId id="2059"/>
            <p14:sldId id="2074"/>
            <p14:sldId id="2075"/>
            <p14:sldId id="2109"/>
            <p14:sldId id="2110"/>
            <p14:sldId id="2076"/>
          </p14:sldIdLst>
        </p14:section>
        <p14:section name="Reference application" id="{239E30DB-91B9-4351-AE5E-8A35E0DD29FF}">
          <p14:sldIdLst>
            <p14:sldId id="2060"/>
            <p14:sldId id="2111"/>
            <p14:sldId id="2077"/>
          </p14:sldIdLst>
        </p14:section>
        <p14:section name="Functions" id="{4E2911F7-2096-4917-A550-918BD527DCD8}">
          <p14:sldIdLst>
            <p14:sldId id="2061"/>
            <p14:sldId id="2079"/>
            <p14:sldId id="2080"/>
            <p14:sldId id="2081"/>
            <p14:sldId id="1911"/>
            <p14:sldId id="1929"/>
            <p14:sldId id="1932"/>
            <p14:sldId id="2082"/>
            <p14:sldId id="1927"/>
            <p14:sldId id="1933"/>
            <p14:sldId id="1928"/>
            <p14:sldId id="1934"/>
            <p14:sldId id="260"/>
            <p14:sldId id="1930"/>
            <p14:sldId id="1931"/>
            <p14:sldId id="1935"/>
            <p14:sldId id="2078"/>
            <p14:sldId id="1900"/>
            <p14:sldId id="1937"/>
            <p14:sldId id="2083"/>
            <p14:sldId id="1902"/>
            <p14:sldId id="1903"/>
            <p14:sldId id="1912"/>
            <p14:sldId id="1936"/>
            <p14:sldId id="1905"/>
          </p14:sldIdLst>
        </p14:section>
        <p14:section name="Premium" id="{4DA1D09E-85BD-42A4-AF92-8AC6E82A4EE1}">
          <p14:sldIdLst>
            <p14:sldId id="2064"/>
            <p14:sldId id="2084"/>
          </p14:sldIdLst>
        </p14:section>
        <p14:section name="Durable Functions" id="{F28ECCA9-47A2-40D9-A9F3-C535E99A387F}">
          <p14:sldIdLst>
            <p14:sldId id="2067"/>
            <p14:sldId id="1906"/>
            <p14:sldId id="1913"/>
            <p14:sldId id="1918"/>
            <p14:sldId id="1914"/>
            <p14:sldId id="1919"/>
            <p14:sldId id="1915"/>
            <p14:sldId id="1920"/>
            <p14:sldId id="1923"/>
            <p14:sldId id="1916"/>
            <p14:sldId id="1921"/>
            <p14:sldId id="1917"/>
            <p14:sldId id="1922"/>
            <p14:sldId id="1924"/>
          </p14:sldIdLst>
        </p14:section>
        <p14:section name="Durable entities" id="{9F934B0B-6F16-43AA-A6E6-64F84B327915}">
          <p14:sldIdLst>
            <p14:sldId id="2068"/>
            <p14:sldId id="2100"/>
            <p14:sldId id="2101"/>
            <p14:sldId id="2102"/>
            <p14:sldId id="2103"/>
            <p14:sldId id="2104"/>
            <p14:sldId id="2105"/>
            <p14:sldId id="2106"/>
            <p14:sldId id="2107"/>
            <p14:sldId id="2108"/>
          </p14:sldIdLst>
        </p14:section>
        <p14:section name="Security" id="{74A2B4A1-5CD7-4886-BD7E-10F86144A9EC}">
          <p14:sldIdLst>
            <p14:sldId id="2066"/>
            <p14:sldId id="2085"/>
            <p14:sldId id="2087"/>
            <p14:sldId id="2088"/>
            <p14:sldId id="2089"/>
            <p14:sldId id="2090"/>
            <p14:sldId id="2091"/>
            <p14:sldId id="2092"/>
            <p14:sldId id="2093"/>
            <p14:sldId id="2094"/>
            <p14:sldId id="2095"/>
            <p14:sldId id="2096"/>
            <p14:sldId id="2097"/>
            <p14:sldId id="2098"/>
            <p14:sldId id="2099"/>
          </p14:sldIdLst>
        </p14:section>
        <p14:section name="Challenge kick-off" id="{19F3B095-07AF-4F87-9B59-3A3F704549D9}">
          <p14:sldIdLst>
            <p14:sldId id="2124"/>
            <p14:sldId id="2116"/>
            <p14:sldId id="2117"/>
            <p14:sldId id="2122"/>
            <p14:sldId id="2118"/>
            <p14:sldId id="2119"/>
            <p14:sldId id="2120"/>
            <p14:sldId id="2121"/>
          </p14:sldIdLst>
        </p14:section>
        <p14:section name="Wrap-up" id="{4FB96BE6-BE34-4FB6-A5D8-BBE73939F1E9}">
          <p14:sldIdLst>
            <p14:sldId id="2115"/>
            <p14:sldId id="206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ex Mang" initials="AM" lastIdx="1" clrIdx="5">
    <p:extLst>
      <p:ext uri="{19B8F6BF-5375-455C-9EA6-DF929625EA0E}">
        <p15:presenceInfo xmlns:p15="http://schemas.microsoft.com/office/powerpoint/2012/main" userId="019a964b5253fa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575"/>
    <a:srgbClr val="274B47"/>
    <a:srgbClr val="107C10"/>
    <a:srgbClr val="FFFFFF"/>
    <a:srgbClr val="000000"/>
    <a:srgbClr val="30E5D0"/>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F5129-44E6-430C-B994-4A484D3AE2D9}" v="233" dt="2020-06-01T22:05:43.960"/>
    <p1510:client id="{F1E83574-0D42-4CC3-B186-1F7B2240F57C}" v="27" dt="2020-06-01T10:04:39.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85254" autoAdjust="0"/>
  </p:normalViewPr>
  <p:slideViewPr>
    <p:cSldViewPr snapToGrid="0">
      <p:cViewPr varScale="1">
        <p:scale>
          <a:sx n="95" d="100"/>
          <a:sy n="95" d="100"/>
        </p:scale>
        <p:origin x="906"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Mang" userId="019a964b5253fa21" providerId="LiveId" clId="{476F5129-44E6-430C-B994-4A484D3AE2D9}"/>
    <pc:docChg chg="undo custSel addSld delSld modSld sldOrd addSection modSection">
      <pc:chgData name="Alex Mang" userId="019a964b5253fa21" providerId="LiveId" clId="{476F5129-44E6-430C-B994-4A484D3AE2D9}" dt="2020-06-01T22:05:43.960" v="4712"/>
      <pc:docMkLst>
        <pc:docMk/>
      </pc:docMkLst>
      <pc:sldChg chg="add ord">
        <pc:chgData name="Alex Mang" userId="019a964b5253fa21" providerId="LiveId" clId="{476F5129-44E6-430C-B994-4A484D3AE2D9}" dt="2020-06-01T20:30:56.240" v="2719"/>
        <pc:sldMkLst>
          <pc:docMk/>
          <pc:sldMk cId="2554488110" sldId="257"/>
        </pc:sldMkLst>
      </pc:sldChg>
      <pc:sldChg chg="add">
        <pc:chgData name="Alex Mang" userId="019a964b5253fa21" providerId="LiveId" clId="{476F5129-44E6-430C-B994-4A484D3AE2D9}" dt="2020-05-31T21:33:04.845" v="591"/>
        <pc:sldMkLst>
          <pc:docMk/>
          <pc:sldMk cId="3831963236" sldId="260"/>
        </pc:sldMkLst>
      </pc:sldChg>
      <pc:sldChg chg="add del">
        <pc:chgData name="Alex Mang" userId="019a964b5253fa21" providerId="LiveId" clId="{476F5129-44E6-430C-B994-4A484D3AE2D9}" dt="2020-05-31T13:12:16.880" v="14" actId="47"/>
        <pc:sldMkLst>
          <pc:docMk/>
          <pc:sldMk cId="624217058" sldId="1347"/>
        </pc:sldMkLst>
      </pc:sldChg>
      <pc:sldChg chg="add del">
        <pc:chgData name="Alex Mang" userId="019a964b5253fa21" providerId="LiveId" clId="{476F5129-44E6-430C-B994-4A484D3AE2D9}" dt="2020-05-31T13:12:16.880" v="14" actId="47"/>
        <pc:sldMkLst>
          <pc:docMk/>
          <pc:sldMk cId="287669090" sldId="1362"/>
        </pc:sldMkLst>
      </pc:sldChg>
      <pc:sldChg chg="add del">
        <pc:chgData name="Alex Mang" userId="019a964b5253fa21" providerId="LiveId" clId="{476F5129-44E6-430C-B994-4A484D3AE2D9}" dt="2020-05-31T13:12:16.880" v="14" actId="47"/>
        <pc:sldMkLst>
          <pc:docMk/>
          <pc:sldMk cId="1811665972" sldId="1524"/>
        </pc:sldMkLst>
      </pc:sldChg>
      <pc:sldChg chg="add del">
        <pc:chgData name="Alex Mang" userId="019a964b5253fa21" providerId="LiveId" clId="{476F5129-44E6-430C-B994-4A484D3AE2D9}" dt="2020-05-31T13:12:16.880" v="14" actId="47"/>
        <pc:sldMkLst>
          <pc:docMk/>
          <pc:sldMk cId="1216710508" sldId="1529"/>
        </pc:sldMkLst>
      </pc:sldChg>
      <pc:sldChg chg="add del">
        <pc:chgData name="Alex Mang" userId="019a964b5253fa21" providerId="LiveId" clId="{476F5129-44E6-430C-B994-4A484D3AE2D9}" dt="2020-05-31T13:12:16.880" v="14" actId="47"/>
        <pc:sldMkLst>
          <pc:docMk/>
          <pc:sldMk cId="3957722359" sldId="1660"/>
        </pc:sldMkLst>
      </pc:sldChg>
      <pc:sldChg chg="ord">
        <pc:chgData name="Alex Mang" userId="019a964b5253fa21" providerId="LiveId" clId="{476F5129-44E6-430C-B994-4A484D3AE2D9}" dt="2020-06-01T20:30:56.240" v="2719"/>
        <pc:sldMkLst>
          <pc:docMk/>
          <pc:sldMk cId="2336616198" sldId="1663"/>
        </pc:sldMkLst>
      </pc:sldChg>
      <pc:sldChg chg="add">
        <pc:chgData name="Alex Mang" userId="019a964b5253fa21" providerId="LiveId" clId="{476F5129-44E6-430C-B994-4A484D3AE2D9}" dt="2020-05-31T21:48:23.481" v="662"/>
        <pc:sldMkLst>
          <pc:docMk/>
          <pc:sldMk cId="1553294911" sldId="1900"/>
        </pc:sldMkLst>
      </pc:sldChg>
      <pc:sldChg chg="add">
        <pc:chgData name="Alex Mang" userId="019a964b5253fa21" providerId="LiveId" clId="{476F5129-44E6-430C-B994-4A484D3AE2D9}" dt="2020-05-31T21:49:16.799" v="674"/>
        <pc:sldMkLst>
          <pc:docMk/>
          <pc:sldMk cId="4271559653" sldId="1902"/>
        </pc:sldMkLst>
      </pc:sldChg>
      <pc:sldChg chg="add">
        <pc:chgData name="Alex Mang" userId="019a964b5253fa21" providerId="LiveId" clId="{476F5129-44E6-430C-B994-4A484D3AE2D9}" dt="2020-05-31T21:49:16.799" v="674"/>
        <pc:sldMkLst>
          <pc:docMk/>
          <pc:sldMk cId="1398736722" sldId="1903"/>
        </pc:sldMkLst>
      </pc:sldChg>
      <pc:sldChg chg="add">
        <pc:chgData name="Alex Mang" userId="019a964b5253fa21" providerId="LiveId" clId="{476F5129-44E6-430C-B994-4A484D3AE2D9}" dt="2020-05-31T21:49:16.799" v="674"/>
        <pc:sldMkLst>
          <pc:docMk/>
          <pc:sldMk cId="2611471438" sldId="1905"/>
        </pc:sldMkLst>
      </pc:sldChg>
      <pc:sldChg chg="add">
        <pc:chgData name="Alex Mang" userId="019a964b5253fa21" providerId="LiveId" clId="{476F5129-44E6-430C-B994-4A484D3AE2D9}" dt="2020-05-31T21:50:04.916" v="681"/>
        <pc:sldMkLst>
          <pc:docMk/>
          <pc:sldMk cId="1009712742" sldId="1906"/>
        </pc:sldMkLst>
      </pc:sldChg>
      <pc:sldChg chg="add modNotesTx">
        <pc:chgData name="Alex Mang" userId="019a964b5253fa21" providerId="LiveId" clId="{476F5129-44E6-430C-B994-4A484D3AE2D9}" dt="2020-05-31T21:34:51.765" v="606" actId="6549"/>
        <pc:sldMkLst>
          <pc:docMk/>
          <pc:sldMk cId="4242003280" sldId="1911"/>
        </pc:sldMkLst>
      </pc:sldChg>
      <pc:sldChg chg="add">
        <pc:chgData name="Alex Mang" userId="019a964b5253fa21" providerId="LiveId" clId="{476F5129-44E6-430C-B994-4A484D3AE2D9}" dt="2020-05-31T21:49:16.799" v="674"/>
        <pc:sldMkLst>
          <pc:docMk/>
          <pc:sldMk cId="3596526409" sldId="1912"/>
        </pc:sldMkLst>
      </pc:sldChg>
      <pc:sldChg chg="add">
        <pc:chgData name="Alex Mang" userId="019a964b5253fa21" providerId="LiveId" clId="{476F5129-44E6-430C-B994-4A484D3AE2D9}" dt="2020-05-31T21:50:04.916" v="681"/>
        <pc:sldMkLst>
          <pc:docMk/>
          <pc:sldMk cId="3643950985" sldId="1913"/>
        </pc:sldMkLst>
      </pc:sldChg>
      <pc:sldChg chg="add">
        <pc:chgData name="Alex Mang" userId="019a964b5253fa21" providerId="LiveId" clId="{476F5129-44E6-430C-B994-4A484D3AE2D9}" dt="2020-05-31T21:50:04.916" v="681"/>
        <pc:sldMkLst>
          <pc:docMk/>
          <pc:sldMk cId="133329727" sldId="1914"/>
        </pc:sldMkLst>
      </pc:sldChg>
      <pc:sldChg chg="add">
        <pc:chgData name="Alex Mang" userId="019a964b5253fa21" providerId="LiveId" clId="{476F5129-44E6-430C-B994-4A484D3AE2D9}" dt="2020-05-31T21:50:04.916" v="681"/>
        <pc:sldMkLst>
          <pc:docMk/>
          <pc:sldMk cId="2435722358" sldId="1915"/>
        </pc:sldMkLst>
      </pc:sldChg>
      <pc:sldChg chg="add">
        <pc:chgData name="Alex Mang" userId="019a964b5253fa21" providerId="LiveId" clId="{476F5129-44E6-430C-B994-4A484D3AE2D9}" dt="2020-05-31T21:50:04.916" v="681"/>
        <pc:sldMkLst>
          <pc:docMk/>
          <pc:sldMk cId="2432728010" sldId="1916"/>
        </pc:sldMkLst>
      </pc:sldChg>
      <pc:sldChg chg="add">
        <pc:chgData name="Alex Mang" userId="019a964b5253fa21" providerId="LiveId" clId="{476F5129-44E6-430C-B994-4A484D3AE2D9}" dt="2020-05-31T21:50:04.916" v="681"/>
        <pc:sldMkLst>
          <pc:docMk/>
          <pc:sldMk cId="2927911322" sldId="1917"/>
        </pc:sldMkLst>
      </pc:sldChg>
      <pc:sldChg chg="add">
        <pc:chgData name="Alex Mang" userId="019a964b5253fa21" providerId="LiveId" clId="{476F5129-44E6-430C-B994-4A484D3AE2D9}" dt="2020-05-31T21:50:04.916" v="681"/>
        <pc:sldMkLst>
          <pc:docMk/>
          <pc:sldMk cId="459054737" sldId="1918"/>
        </pc:sldMkLst>
      </pc:sldChg>
      <pc:sldChg chg="add">
        <pc:chgData name="Alex Mang" userId="019a964b5253fa21" providerId="LiveId" clId="{476F5129-44E6-430C-B994-4A484D3AE2D9}" dt="2020-05-31T21:50:04.916" v="681"/>
        <pc:sldMkLst>
          <pc:docMk/>
          <pc:sldMk cId="3355244131" sldId="1919"/>
        </pc:sldMkLst>
      </pc:sldChg>
      <pc:sldChg chg="add">
        <pc:chgData name="Alex Mang" userId="019a964b5253fa21" providerId="LiveId" clId="{476F5129-44E6-430C-B994-4A484D3AE2D9}" dt="2020-05-31T21:50:04.916" v="681"/>
        <pc:sldMkLst>
          <pc:docMk/>
          <pc:sldMk cId="1206984226" sldId="1920"/>
        </pc:sldMkLst>
      </pc:sldChg>
      <pc:sldChg chg="add">
        <pc:chgData name="Alex Mang" userId="019a964b5253fa21" providerId="LiveId" clId="{476F5129-44E6-430C-B994-4A484D3AE2D9}" dt="2020-05-31T21:50:04.916" v="681"/>
        <pc:sldMkLst>
          <pc:docMk/>
          <pc:sldMk cId="1659769960" sldId="1921"/>
        </pc:sldMkLst>
      </pc:sldChg>
      <pc:sldChg chg="add">
        <pc:chgData name="Alex Mang" userId="019a964b5253fa21" providerId="LiveId" clId="{476F5129-44E6-430C-B994-4A484D3AE2D9}" dt="2020-05-31T21:50:04.916" v="681"/>
        <pc:sldMkLst>
          <pc:docMk/>
          <pc:sldMk cId="3618280488" sldId="1922"/>
        </pc:sldMkLst>
      </pc:sldChg>
      <pc:sldChg chg="add">
        <pc:chgData name="Alex Mang" userId="019a964b5253fa21" providerId="LiveId" clId="{476F5129-44E6-430C-B994-4A484D3AE2D9}" dt="2020-05-31T21:50:04.916" v="681"/>
        <pc:sldMkLst>
          <pc:docMk/>
          <pc:sldMk cId="4258460462" sldId="1923"/>
        </pc:sldMkLst>
      </pc:sldChg>
      <pc:sldChg chg="add">
        <pc:chgData name="Alex Mang" userId="019a964b5253fa21" providerId="LiveId" clId="{476F5129-44E6-430C-B994-4A484D3AE2D9}" dt="2020-05-31T21:50:04.916" v="681"/>
        <pc:sldMkLst>
          <pc:docMk/>
          <pc:sldMk cId="2723818" sldId="1924"/>
        </pc:sldMkLst>
      </pc:sldChg>
      <pc:sldChg chg="add">
        <pc:chgData name="Alex Mang" userId="019a964b5253fa21" providerId="LiveId" clId="{476F5129-44E6-430C-B994-4A484D3AE2D9}" dt="2020-05-31T21:33:04.845" v="591"/>
        <pc:sldMkLst>
          <pc:docMk/>
          <pc:sldMk cId="492105076" sldId="1927"/>
        </pc:sldMkLst>
      </pc:sldChg>
      <pc:sldChg chg="add modNotesTx">
        <pc:chgData name="Alex Mang" userId="019a964b5253fa21" providerId="LiveId" clId="{476F5129-44E6-430C-B994-4A484D3AE2D9}" dt="2020-05-31T21:38:53.970" v="638" actId="20577"/>
        <pc:sldMkLst>
          <pc:docMk/>
          <pc:sldMk cId="1904801508" sldId="1928"/>
        </pc:sldMkLst>
      </pc:sldChg>
      <pc:sldChg chg="add mod modShow">
        <pc:chgData name="Alex Mang" userId="019a964b5253fa21" providerId="LiveId" clId="{476F5129-44E6-430C-B994-4A484D3AE2D9}" dt="2020-05-31T21:37:37.448" v="637" actId="729"/>
        <pc:sldMkLst>
          <pc:docMk/>
          <pc:sldMk cId="1544658084" sldId="1929"/>
        </pc:sldMkLst>
      </pc:sldChg>
      <pc:sldChg chg="add">
        <pc:chgData name="Alex Mang" userId="019a964b5253fa21" providerId="LiveId" clId="{476F5129-44E6-430C-B994-4A484D3AE2D9}" dt="2020-05-31T21:33:04.845" v="591"/>
        <pc:sldMkLst>
          <pc:docMk/>
          <pc:sldMk cId="744453401" sldId="1930"/>
        </pc:sldMkLst>
      </pc:sldChg>
      <pc:sldChg chg="add">
        <pc:chgData name="Alex Mang" userId="019a964b5253fa21" providerId="LiveId" clId="{476F5129-44E6-430C-B994-4A484D3AE2D9}" dt="2020-05-31T21:33:04.845" v="591"/>
        <pc:sldMkLst>
          <pc:docMk/>
          <pc:sldMk cId="1434837165" sldId="1931"/>
        </pc:sldMkLst>
      </pc:sldChg>
      <pc:sldChg chg="add mod modShow">
        <pc:chgData name="Alex Mang" userId="019a964b5253fa21" providerId="LiveId" clId="{476F5129-44E6-430C-B994-4A484D3AE2D9}" dt="2020-05-31T21:37:37.448" v="637" actId="729"/>
        <pc:sldMkLst>
          <pc:docMk/>
          <pc:sldMk cId="460836795" sldId="1932"/>
        </pc:sldMkLst>
      </pc:sldChg>
      <pc:sldChg chg="add">
        <pc:chgData name="Alex Mang" userId="019a964b5253fa21" providerId="LiveId" clId="{476F5129-44E6-430C-B994-4A484D3AE2D9}" dt="2020-05-31T21:33:04.845" v="591"/>
        <pc:sldMkLst>
          <pc:docMk/>
          <pc:sldMk cId="1231269227" sldId="1933"/>
        </pc:sldMkLst>
      </pc:sldChg>
      <pc:sldChg chg="add modNotesTx">
        <pc:chgData name="Alex Mang" userId="019a964b5253fa21" providerId="LiveId" clId="{476F5129-44E6-430C-B994-4A484D3AE2D9}" dt="2020-05-31T21:39:35.118" v="641" actId="6549"/>
        <pc:sldMkLst>
          <pc:docMk/>
          <pc:sldMk cId="3699556880" sldId="1934"/>
        </pc:sldMkLst>
      </pc:sldChg>
      <pc:sldChg chg="add">
        <pc:chgData name="Alex Mang" userId="019a964b5253fa21" providerId="LiveId" clId="{476F5129-44E6-430C-B994-4A484D3AE2D9}" dt="2020-05-31T21:33:04.845" v="591"/>
        <pc:sldMkLst>
          <pc:docMk/>
          <pc:sldMk cId="3950693779" sldId="1935"/>
        </pc:sldMkLst>
      </pc:sldChg>
      <pc:sldChg chg="add">
        <pc:chgData name="Alex Mang" userId="019a964b5253fa21" providerId="LiveId" clId="{476F5129-44E6-430C-B994-4A484D3AE2D9}" dt="2020-05-31T21:49:16.799" v="674"/>
        <pc:sldMkLst>
          <pc:docMk/>
          <pc:sldMk cId="3537674804" sldId="1936"/>
        </pc:sldMkLst>
      </pc:sldChg>
      <pc:sldChg chg="add">
        <pc:chgData name="Alex Mang" userId="019a964b5253fa21" providerId="LiveId" clId="{476F5129-44E6-430C-B994-4A484D3AE2D9}" dt="2020-05-31T21:48:23.481" v="662"/>
        <pc:sldMkLst>
          <pc:docMk/>
          <pc:sldMk cId="530986984" sldId="1937"/>
        </pc:sldMkLst>
      </pc:sldChg>
      <pc:sldChg chg="add del">
        <pc:chgData name="Alex Mang" userId="019a964b5253fa21" providerId="LiveId" clId="{476F5129-44E6-430C-B994-4A484D3AE2D9}" dt="2020-05-31T13:12:03.493" v="13" actId="47"/>
        <pc:sldMkLst>
          <pc:docMk/>
          <pc:sldMk cId="4178565498" sldId="2051"/>
        </pc:sldMkLst>
      </pc:sldChg>
      <pc:sldChg chg="add del">
        <pc:chgData name="Alex Mang" userId="019a964b5253fa21" providerId="LiveId" clId="{476F5129-44E6-430C-B994-4A484D3AE2D9}" dt="2020-05-31T13:12:16.880" v="14" actId="47"/>
        <pc:sldMkLst>
          <pc:docMk/>
          <pc:sldMk cId="3905800107" sldId="2052"/>
        </pc:sldMkLst>
      </pc:sldChg>
      <pc:sldChg chg="add del">
        <pc:chgData name="Alex Mang" userId="019a964b5253fa21" providerId="LiveId" clId="{476F5129-44E6-430C-B994-4A484D3AE2D9}" dt="2020-05-31T13:12:16.880" v="14" actId="47"/>
        <pc:sldMkLst>
          <pc:docMk/>
          <pc:sldMk cId="30342177" sldId="2053"/>
        </pc:sldMkLst>
      </pc:sldChg>
      <pc:sldChg chg="add del">
        <pc:chgData name="Alex Mang" userId="019a964b5253fa21" providerId="LiveId" clId="{476F5129-44E6-430C-B994-4A484D3AE2D9}" dt="2020-05-31T13:12:16.880" v="14" actId="47"/>
        <pc:sldMkLst>
          <pc:docMk/>
          <pc:sldMk cId="1521688617" sldId="2054"/>
        </pc:sldMkLst>
      </pc:sldChg>
      <pc:sldChg chg="add del">
        <pc:chgData name="Alex Mang" userId="019a964b5253fa21" providerId="LiveId" clId="{476F5129-44E6-430C-B994-4A484D3AE2D9}" dt="2020-05-31T13:12:16.880" v="14" actId="47"/>
        <pc:sldMkLst>
          <pc:docMk/>
          <pc:sldMk cId="57564900" sldId="2055"/>
        </pc:sldMkLst>
      </pc:sldChg>
      <pc:sldChg chg="add del">
        <pc:chgData name="Alex Mang" userId="019a964b5253fa21" providerId="LiveId" clId="{476F5129-44E6-430C-B994-4A484D3AE2D9}" dt="2020-05-31T13:12:16.880" v="14" actId="47"/>
        <pc:sldMkLst>
          <pc:docMk/>
          <pc:sldMk cId="1895784880" sldId="2056"/>
        </pc:sldMkLst>
      </pc:sldChg>
      <pc:sldChg chg="modSp mod">
        <pc:chgData name="Alex Mang" userId="019a964b5253fa21" providerId="LiveId" clId="{476F5129-44E6-430C-B994-4A484D3AE2D9}" dt="2020-05-31T13:12:02.606" v="12" actId="20577"/>
        <pc:sldMkLst>
          <pc:docMk/>
          <pc:sldMk cId="2663885662" sldId="2057"/>
        </pc:sldMkLst>
        <pc:spChg chg="mod">
          <ac:chgData name="Alex Mang" userId="019a964b5253fa21" providerId="LiveId" clId="{476F5129-44E6-430C-B994-4A484D3AE2D9}" dt="2020-05-31T13:12:02.606" v="12" actId="20577"/>
          <ac:spMkLst>
            <pc:docMk/>
            <pc:sldMk cId="2663885662" sldId="2057"/>
            <ac:spMk id="5" creationId="{CE7392D0-315C-47A7-8153-C5E27D7129D3}"/>
          </ac:spMkLst>
        </pc:spChg>
      </pc:sldChg>
      <pc:sldChg chg="new del">
        <pc:chgData name="Alex Mang" userId="019a964b5253fa21" providerId="LiveId" clId="{476F5129-44E6-430C-B994-4A484D3AE2D9}" dt="2020-05-31T13:12:02.235" v="11" actId="680"/>
        <pc:sldMkLst>
          <pc:docMk/>
          <pc:sldMk cId="705358828" sldId="2058"/>
        </pc:sldMkLst>
      </pc:sldChg>
      <pc:sldChg chg="addSp delSp modSp new mod modClrScheme chgLayout">
        <pc:chgData name="Alex Mang" userId="019a964b5253fa21" providerId="LiveId" clId="{476F5129-44E6-430C-B994-4A484D3AE2D9}" dt="2020-05-31T13:15:16.020" v="53" actId="700"/>
        <pc:sldMkLst>
          <pc:docMk/>
          <pc:sldMk cId="1323730803" sldId="2058"/>
        </pc:sldMkLst>
        <pc:spChg chg="del mod ord">
          <ac:chgData name="Alex Mang" userId="019a964b5253fa21" providerId="LiveId" clId="{476F5129-44E6-430C-B994-4A484D3AE2D9}" dt="2020-05-31T13:12:38.211" v="16" actId="700"/>
          <ac:spMkLst>
            <pc:docMk/>
            <pc:sldMk cId="1323730803" sldId="2058"/>
            <ac:spMk id="2" creationId="{21479AA8-0695-4475-A563-3400B93189C8}"/>
          </ac:spMkLst>
        </pc:spChg>
        <pc:spChg chg="del">
          <ac:chgData name="Alex Mang" userId="019a964b5253fa21" providerId="LiveId" clId="{476F5129-44E6-430C-B994-4A484D3AE2D9}" dt="2020-05-31T13:12:38.211" v="16" actId="700"/>
          <ac:spMkLst>
            <pc:docMk/>
            <pc:sldMk cId="1323730803" sldId="2058"/>
            <ac:spMk id="3" creationId="{6360B628-FFF8-4BBB-9B81-27C0D0ADC389}"/>
          </ac:spMkLst>
        </pc:spChg>
        <pc:spChg chg="add mod ord">
          <ac:chgData name="Alex Mang" userId="019a964b5253fa21" providerId="LiveId" clId="{476F5129-44E6-430C-B994-4A484D3AE2D9}" dt="2020-05-31T13:15:16.020" v="53" actId="700"/>
          <ac:spMkLst>
            <pc:docMk/>
            <pc:sldMk cId="1323730803" sldId="2058"/>
            <ac:spMk id="4" creationId="{A629A7A7-2C72-4512-8EFA-860CEDAAD221}"/>
          </ac:spMkLst>
        </pc:spChg>
      </pc:sldChg>
      <pc:sldChg chg="modSp new mod modClrScheme chgLayout">
        <pc:chgData name="Alex Mang" userId="019a964b5253fa21" providerId="LiveId" clId="{476F5129-44E6-430C-B994-4A484D3AE2D9}" dt="2020-05-31T13:14:59.351" v="51" actId="700"/>
        <pc:sldMkLst>
          <pc:docMk/>
          <pc:sldMk cId="1914404313" sldId="2059"/>
        </pc:sldMkLst>
        <pc:spChg chg="mod ord">
          <ac:chgData name="Alex Mang" userId="019a964b5253fa21" providerId="LiveId" clId="{476F5129-44E6-430C-B994-4A484D3AE2D9}" dt="2020-05-31T13:14:59.351" v="51" actId="700"/>
          <ac:spMkLst>
            <pc:docMk/>
            <pc:sldMk cId="1914404313" sldId="2059"/>
            <ac:spMk id="2" creationId="{DF38E911-3AC0-43C3-8527-08E534450809}"/>
          </ac:spMkLst>
        </pc:spChg>
      </pc:sldChg>
      <pc:sldChg chg="modSp new mod modClrScheme chgLayout">
        <pc:chgData name="Alex Mang" userId="019a964b5253fa21" providerId="LiveId" clId="{476F5129-44E6-430C-B994-4A484D3AE2D9}" dt="2020-05-31T13:15:04.282" v="52" actId="700"/>
        <pc:sldMkLst>
          <pc:docMk/>
          <pc:sldMk cId="3306372799" sldId="2060"/>
        </pc:sldMkLst>
        <pc:spChg chg="mod ord">
          <ac:chgData name="Alex Mang" userId="019a964b5253fa21" providerId="LiveId" clId="{476F5129-44E6-430C-B994-4A484D3AE2D9}" dt="2020-05-31T13:15:04.282" v="52" actId="700"/>
          <ac:spMkLst>
            <pc:docMk/>
            <pc:sldMk cId="3306372799" sldId="2060"/>
            <ac:spMk id="2" creationId="{2AD6BCC7-E3D5-410F-B3C7-DBBF04A02B40}"/>
          </ac:spMkLst>
        </pc:spChg>
      </pc:sldChg>
      <pc:sldChg chg="modSp new mod">
        <pc:chgData name="Alex Mang" userId="019a964b5253fa21" providerId="LiveId" clId="{476F5129-44E6-430C-B994-4A484D3AE2D9}" dt="2020-05-31T21:11:58.379" v="570" actId="20577"/>
        <pc:sldMkLst>
          <pc:docMk/>
          <pc:sldMk cId="3194494221" sldId="2061"/>
        </pc:sldMkLst>
        <pc:spChg chg="mod">
          <ac:chgData name="Alex Mang" userId="019a964b5253fa21" providerId="LiveId" clId="{476F5129-44E6-430C-B994-4A484D3AE2D9}" dt="2020-05-31T21:11:58.379" v="570" actId="20577"/>
          <ac:spMkLst>
            <pc:docMk/>
            <pc:sldMk cId="3194494221" sldId="2061"/>
            <ac:spMk id="2" creationId="{D3ADEC2D-8806-43DC-A093-7DCCD5B64DB7}"/>
          </ac:spMkLst>
        </pc:spChg>
      </pc:sldChg>
      <pc:sldChg chg="new del">
        <pc:chgData name="Alex Mang" userId="019a964b5253fa21" providerId="LiveId" clId="{476F5129-44E6-430C-B994-4A484D3AE2D9}" dt="2020-05-31T13:13:35.773" v="30" actId="47"/>
        <pc:sldMkLst>
          <pc:docMk/>
          <pc:sldMk cId="1747865007" sldId="2062"/>
        </pc:sldMkLst>
      </pc:sldChg>
      <pc:sldChg chg="modSp add del">
        <pc:chgData name="Alex Mang" userId="019a964b5253fa21" providerId="LiveId" clId="{476F5129-44E6-430C-B994-4A484D3AE2D9}" dt="2020-05-31T21:49:26.492" v="675" actId="47"/>
        <pc:sldMkLst>
          <pc:docMk/>
          <pc:sldMk cId="1802512097" sldId="2063"/>
        </pc:sldMkLst>
        <pc:spChg chg="mod">
          <ac:chgData name="Alex Mang" userId="019a964b5253fa21" providerId="LiveId" clId="{476F5129-44E6-430C-B994-4A484D3AE2D9}" dt="2020-05-31T13:13:34.311" v="29"/>
          <ac:spMkLst>
            <pc:docMk/>
            <pc:sldMk cId="1802512097" sldId="2063"/>
            <ac:spMk id="2" creationId="{D3ADEC2D-8806-43DC-A093-7DCCD5B64DB7}"/>
          </ac:spMkLst>
        </pc:spChg>
      </pc:sldChg>
      <pc:sldChg chg="modSp add del">
        <pc:chgData name="Alex Mang" userId="019a964b5253fa21" providerId="LiveId" clId="{476F5129-44E6-430C-B994-4A484D3AE2D9}" dt="2020-05-31T21:49:29.846" v="677" actId="47"/>
        <pc:sldMkLst>
          <pc:docMk/>
          <pc:sldMk cId="2107874968" sldId="2064"/>
        </pc:sldMkLst>
        <pc:spChg chg="mod">
          <ac:chgData name="Alex Mang" userId="019a964b5253fa21" providerId="LiveId" clId="{476F5129-44E6-430C-B994-4A484D3AE2D9}" dt="2020-05-31T13:13:45.356" v="32"/>
          <ac:spMkLst>
            <pc:docMk/>
            <pc:sldMk cId="2107874968" sldId="2064"/>
            <ac:spMk id="2" creationId="{D3ADEC2D-8806-43DC-A093-7DCCD5B64DB7}"/>
          </ac:spMkLst>
        </pc:spChg>
      </pc:sldChg>
      <pc:sldChg chg="modSp add del">
        <pc:chgData name="Alex Mang" userId="019a964b5253fa21" providerId="LiveId" clId="{476F5129-44E6-430C-B994-4A484D3AE2D9}" dt="2020-05-31T21:49:34.319" v="678" actId="47"/>
        <pc:sldMkLst>
          <pc:docMk/>
          <pc:sldMk cId="3810007841" sldId="2065"/>
        </pc:sldMkLst>
        <pc:spChg chg="mod">
          <ac:chgData name="Alex Mang" userId="019a964b5253fa21" providerId="LiveId" clId="{476F5129-44E6-430C-B994-4A484D3AE2D9}" dt="2020-05-31T13:13:57.097" v="34"/>
          <ac:spMkLst>
            <pc:docMk/>
            <pc:sldMk cId="3810007841" sldId="2065"/>
            <ac:spMk id="2" creationId="{D3ADEC2D-8806-43DC-A093-7DCCD5B64DB7}"/>
          </ac:spMkLst>
        </pc:spChg>
      </pc:sldChg>
      <pc:sldChg chg="modSp add">
        <pc:chgData name="Alex Mang" userId="019a964b5253fa21" providerId="LiveId" clId="{476F5129-44E6-430C-B994-4A484D3AE2D9}" dt="2020-05-31T13:14:05.533" v="36"/>
        <pc:sldMkLst>
          <pc:docMk/>
          <pc:sldMk cId="212122605" sldId="2066"/>
        </pc:sldMkLst>
        <pc:spChg chg="mod">
          <ac:chgData name="Alex Mang" userId="019a964b5253fa21" providerId="LiveId" clId="{476F5129-44E6-430C-B994-4A484D3AE2D9}" dt="2020-05-31T13:14:05.533" v="36"/>
          <ac:spMkLst>
            <pc:docMk/>
            <pc:sldMk cId="212122605" sldId="2066"/>
            <ac:spMk id="2" creationId="{D3ADEC2D-8806-43DC-A093-7DCCD5B64DB7}"/>
          </ac:spMkLst>
        </pc:spChg>
      </pc:sldChg>
      <pc:sldChg chg="modSp add ord">
        <pc:chgData name="Alex Mang" userId="019a964b5253fa21" providerId="LiveId" clId="{476F5129-44E6-430C-B994-4A484D3AE2D9}" dt="2020-05-31T21:49:37.580" v="680"/>
        <pc:sldMkLst>
          <pc:docMk/>
          <pc:sldMk cId="592982428" sldId="2067"/>
        </pc:sldMkLst>
        <pc:spChg chg="mod">
          <ac:chgData name="Alex Mang" userId="019a964b5253fa21" providerId="LiveId" clId="{476F5129-44E6-430C-B994-4A484D3AE2D9}" dt="2020-05-31T13:14:15.754" v="40"/>
          <ac:spMkLst>
            <pc:docMk/>
            <pc:sldMk cId="592982428" sldId="2067"/>
            <ac:spMk id="2" creationId="{D3ADEC2D-8806-43DC-A093-7DCCD5B64DB7}"/>
          </ac:spMkLst>
        </pc:spChg>
      </pc:sldChg>
      <pc:sldChg chg="modSp add">
        <pc:chgData name="Alex Mang" userId="019a964b5253fa21" providerId="LiveId" clId="{476F5129-44E6-430C-B994-4A484D3AE2D9}" dt="2020-05-31T13:14:27.169" v="42"/>
        <pc:sldMkLst>
          <pc:docMk/>
          <pc:sldMk cId="1764932096" sldId="2068"/>
        </pc:sldMkLst>
        <pc:spChg chg="mod">
          <ac:chgData name="Alex Mang" userId="019a964b5253fa21" providerId="LiveId" clId="{476F5129-44E6-430C-B994-4A484D3AE2D9}" dt="2020-05-31T13:14:27.169" v="42"/>
          <ac:spMkLst>
            <pc:docMk/>
            <pc:sldMk cId="1764932096" sldId="2068"/>
            <ac:spMk id="2" creationId="{D3ADEC2D-8806-43DC-A093-7DCCD5B64DB7}"/>
          </ac:spMkLst>
        </pc:spChg>
      </pc:sldChg>
      <pc:sldChg chg="addSp delSp modSp new mod modClrScheme chgLayout">
        <pc:chgData name="Alex Mang" userId="019a964b5253fa21" providerId="LiveId" clId="{476F5129-44E6-430C-B994-4A484D3AE2D9}" dt="2020-05-31T13:14:45.347" v="50" actId="20577"/>
        <pc:sldMkLst>
          <pc:docMk/>
          <pc:sldMk cId="2548398717" sldId="2069"/>
        </pc:sldMkLst>
        <pc:spChg chg="del mod ord">
          <ac:chgData name="Alex Mang" userId="019a964b5253fa21" providerId="LiveId" clId="{476F5129-44E6-430C-B994-4A484D3AE2D9}" dt="2020-05-31T13:14:42.859" v="44" actId="700"/>
          <ac:spMkLst>
            <pc:docMk/>
            <pc:sldMk cId="2548398717" sldId="2069"/>
            <ac:spMk id="2" creationId="{18F4F09A-A09B-4F6F-A4FB-B3823C5FE864}"/>
          </ac:spMkLst>
        </pc:spChg>
        <pc:spChg chg="add mod ord">
          <ac:chgData name="Alex Mang" userId="019a964b5253fa21" providerId="LiveId" clId="{476F5129-44E6-430C-B994-4A484D3AE2D9}" dt="2020-05-31T13:14:45.347" v="50" actId="20577"/>
          <ac:spMkLst>
            <pc:docMk/>
            <pc:sldMk cId="2548398717" sldId="2069"/>
            <ac:spMk id="3" creationId="{09607241-5818-4951-A7FB-EC6187D58A14}"/>
          </ac:spMkLst>
        </pc:spChg>
        <pc:spChg chg="add mod ord">
          <ac:chgData name="Alex Mang" userId="019a964b5253fa21" providerId="LiveId" clId="{476F5129-44E6-430C-B994-4A484D3AE2D9}" dt="2020-05-31T13:14:42.859" v="44" actId="700"/>
          <ac:spMkLst>
            <pc:docMk/>
            <pc:sldMk cId="2548398717" sldId="2069"/>
            <ac:spMk id="4" creationId="{8E034EDF-DAB0-4624-99D0-0044ADC82C03}"/>
          </ac:spMkLst>
        </pc:spChg>
      </pc:sldChg>
      <pc:sldChg chg="addSp delSp modSp new mod modClrScheme chgLayout modNotesTx">
        <pc:chgData name="Alex Mang" userId="019a964b5253fa21" providerId="LiveId" clId="{476F5129-44E6-430C-B994-4A484D3AE2D9}" dt="2020-05-31T20:47:14.556" v="206" actId="20577"/>
        <pc:sldMkLst>
          <pc:docMk/>
          <pc:sldMk cId="2933997622" sldId="2070"/>
        </pc:sldMkLst>
        <pc:spChg chg="del mod ord">
          <ac:chgData name="Alex Mang" userId="019a964b5253fa21" providerId="LiveId" clId="{476F5129-44E6-430C-B994-4A484D3AE2D9}" dt="2020-05-31T20:44:51.395" v="66" actId="700"/>
          <ac:spMkLst>
            <pc:docMk/>
            <pc:sldMk cId="2933997622" sldId="2070"/>
            <ac:spMk id="2" creationId="{39F8D8F3-8115-46A4-BFBA-A20BBF914E48}"/>
          </ac:spMkLst>
        </pc:spChg>
        <pc:spChg chg="add mod ord">
          <ac:chgData name="Alex Mang" userId="019a964b5253fa21" providerId="LiveId" clId="{476F5129-44E6-430C-B994-4A484D3AE2D9}" dt="2020-05-31T20:44:57.150" v="79" actId="20577"/>
          <ac:spMkLst>
            <pc:docMk/>
            <pc:sldMk cId="2933997622" sldId="2070"/>
            <ac:spMk id="3" creationId="{88798C5B-DA5C-48AC-8B09-9776906726E0}"/>
          </ac:spMkLst>
        </pc:spChg>
        <pc:spChg chg="add mod ord">
          <ac:chgData name="Alex Mang" userId="019a964b5253fa21" providerId="LiveId" clId="{476F5129-44E6-430C-B994-4A484D3AE2D9}" dt="2020-05-31T20:47:14.556" v="206" actId="20577"/>
          <ac:spMkLst>
            <pc:docMk/>
            <pc:sldMk cId="2933997622" sldId="2070"/>
            <ac:spMk id="4" creationId="{61B8FD43-7D0C-4DA7-8DA9-CE4315FDEBA5}"/>
          </ac:spMkLst>
        </pc:spChg>
      </pc:sldChg>
      <pc:sldChg chg="addSp delSp modSp new mod modClrScheme chgLayout modNotesTx">
        <pc:chgData name="Alex Mang" userId="019a964b5253fa21" providerId="LiveId" clId="{476F5129-44E6-430C-B994-4A484D3AE2D9}" dt="2020-05-31T20:49:33.329" v="231" actId="20577"/>
        <pc:sldMkLst>
          <pc:docMk/>
          <pc:sldMk cId="3143474763" sldId="2071"/>
        </pc:sldMkLst>
        <pc:spChg chg="del mod ord">
          <ac:chgData name="Alex Mang" userId="019a964b5253fa21" providerId="LiveId" clId="{476F5129-44E6-430C-B994-4A484D3AE2D9}" dt="2020-05-31T20:47:39.362" v="208" actId="700"/>
          <ac:spMkLst>
            <pc:docMk/>
            <pc:sldMk cId="3143474763" sldId="2071"/>
            <ac:spMk id="2" creationId="{628BC8C3-E3E2-4724-81F6-C581247A62D4}"/>
          </ac:spMkLst>
        </pc:spChg>
        <pc:spChg chg="del">
          <ac:chgData name="Alex Mang" userId="019a964b5253fa21" providerId="LiveId" clId="{476F5129-44E6-430C-B994-4A484D3AE2D9}" dt="2020-05-31T20:47:39.362" v="208" actId="700"/>
          <ac:spMkLst>
            <pc:docMk/>
            <pc:sldMk cId="3143474763" sldId="2071"/>
            <ac:spMk id="3" creationId="{78A81F6A-7F09-4AE4-A27D-998D5457BD36}"/>
          </ac:spMkLst>
        </pc:spChg>
        <pc:spChg chg="add del mod ord">
          <ac:chgData name="Alex Mang" userId="019a964b5253fa21" providerId="LiveId" clId="{476F5129-44E6-430C-B994-4A484D3AE2D9}" dt="2020-05-31T20:48:17.982" v="212" actId="700"/>
          <ac:spMkLst>
            <pc:docMk/>
            <pc:sldMk cId="3143474763" sldId="2071"/>
            <ac:spMk id="4" creationId="{3E143D97-434C-4A26-825D-5638342EA41E}"/>
          </ac:spMkLst>
        </pc:spChg>
        <pc:spChg chg="add del mod ord">
          <ac:chgData name="Alex Mang" userId="019a964b5253fa21" providerId="LiveId" clId="{476F5129-44E6-430C-B994-4A484D3AE2D9}" dt="2020-05-31T20:48:01.850" v="209" actId="931"/>
          <ac:spMkLst>
            <pc:docMk/>
            <pc:sldMk cId="3143474763" sldId="2071"/>
            <ac:spMk id="5" creationId="{8FB3AAE5-2EC4-496F-9344-A430CE27A1C6}"/>
          </ac:spMkLst>
        </pc:spChg>
        <pc:spChg chg="add mod ord">
          <ac:chgData name="Alex Mang" userId="019a964b5253fa21" providerId="LiveId" clId="{476F5129-44E6-430C-B994-4A484D3AE2D9}" dt="2020-05-31T20:48:17.982" v="212" actId="700"/>
          <ac:spMkLst>
            <pc:docMk/>
            <pc:sldMk cId="3143474763" sldId="2071"/>
            <ac:spMk id="8" creationId="{701C77BB-CF8F-4D2D-8BCE-8706556F069C}"/>
          </ac:spMkLst>
        </pc:spChg>
        <pc:picChg chg="add mod ord">
          <ac:chgData name="Alex Mang" userId="019a964b5253fa21" providerId="LiveId" clId="{476F5129-44E6-430C-B994-4A484D3AE2D9}" dt="2020-05-31T20:48:17.982" v="212" actId="700"/>
          <ac:picMkLst>
            <pc:docMk/>
            <pc:sldMk cId="3143474763" sldId="2071"/>
            <ac:picMk id="7" creationId="{12B4FDD0-40CA-405E-8DFC-B83C80A52782}"/>
          </ac:picMkLst>
        </pc:picChg>
      </pc:sldChg>
      <pc:sldChg chg="new del">
        <pc:chgData name="Alex Mang" userId="019a964b5253fa21" providerId="LiveId" clId="{476F5129-44E6-430C-B994-4A484D3AE2D9}" dt="2020-05-31T20:50:28.122" v="234" actId="47"/>
        <pc:sldMkLst>
          <pc:docMk/>
          <pc:sldMk cId="3687637684" sldId="2072"/>
        </pc:sldMkLst>
      </pc:sldChg>
      <pc:sldChg chg="modSp add modNotesTx">
        <pc:chgData name="Alex Mang" userId="019a964b5253fa21" providerId="LiveId" clId="{476F5129-44E6-430C-B994-4A484D3AE2D9}" dt="2020-05-31T20:51:39.939" v="253" actId="20577"/>
        <pc:sldMkLst>
          <pc:docMk/>
          <pc:sldMk cId="280434583" sldId="2073"/>
        </pc:sldMkLst>
        <pc:picChg chg="mod">
          <ac:chgData name="Alex Mang" userId="019a964b5253fa21" providerId="LiveId" clId="{476F5129-44E6-430C-B994-4A484D3AE2D9}" dt="2020-05-31T20:50:36.143" v="235" actId="14826"/>
          <ac:picMkLst>
            <pc:docMk/>
            <pc:sldMk cId="280434583" sldId="2073"/>
            <ac:picMk id="7" creationId="{12B4FDD0-40CA-405E-8DFC-B83C80A52782}"/>
          </ac:picMkLst>
        </pc:picChg>
      </pc:sldChg>
      <pc:sldChg chg="addSp delSp modSp new mod modClrScheme chgLayout">
        <pc:chgData name="Alex Mang" userId="019a964b5253fa21" providerId="LiveId" clId="{476F5129-44E6-430C-B994-4A484D3AE2D9}" dt="2020-05-31T20:55:55.588" v="381" actId="20577"/>
        <pc:sldMkLst>
          <pc:docMk/>
          <pc:sldMk cId="3259181549" sldId="2074"/>
        </pc:sldMkLst>
        <pc:spChg chg="del mod ord">
          <ac:chgData name="Alex Mang" userId="019a964b5253fa21" providerId="LiveId" clId="{476F5129-44E6-430C-B994-4A484D3AE2D9}" dt="2020-05-31T20:53:51.504" v="255" actId="700"/>
          <ac:spMkLst>
            <pc:docMk/>
            <pc:sldMk cId="3259181549" sldId="2074"/>
            <ac:spMk id="2" creationId="{293C8915-4A17-4741-A705-6BA5FA221C4C}"/>
          </ac:spMkLst>
        </pc:spChg>
        <pc:spChg chg="add mod ord">
          <ac:chgData name="Alex Mang" userId="019a964b5253fa21" providerId="LiveId" clId="{476F5129-44E6-430C-B994-4A484D3AE2D9}" dt="2020-05-31T20:54:11.394" v="288" actId="20577"/>
          <ac:spMkLst>
            <pc:docMk/>
            <pc:sldMk cId="3259181549" sldId="2074"/>
            <ac:spMk id="3" creationId="{74F32601-275A-42A4-8848-CD332F1E61A7}"/>
          </ac:spMkLst>
        </pc:spChg>
        <pc:spChg chg="add mod ord">
          <ac:chgData name="Alex Mang" userId="019a964b5253fa21" providerId="LiveId" clId="{476F5129-44E6-430C-B994-4A484D3AE2D9}" dt="2020-05-31T20:55:55.588" v="381" actId="20577"/>
          <ac:spMkLst>
            <pc:docMk/>
            <pc:sldMk cId="3259181549" sldId="2074"/>
            <ac:spMk id="4" creationId="{3EB0FED4-DC91-40F6-984B-396F688ADC0B}"/>
          </ac:spMkLst>
        </pc:spChg>
      </pc:sldChg>
      <pc:sldChg chg="addSp delSp modSp new mod modClrScheme chgLayout">
        <pc:chgData name="Alex Mang" userId="019a964b5253fa21" providerId="LiveId" clId="{476F5129-44E6-430C-B994-4A484D3AE2D9}" dt="2020-05-31T20:59:01.876" v="391" actId="1076"/>
        <pc:sldMkLst>
          <pc:docMk/>
          <pc:sldMk cId="3975847248" sldId="2075"/>
        </pc:sldMkLst>
        <pc:spChg chg="del mod ord">
          <ac:chgData name="Alex Mang" userId="019a964b5253fa21" providerId="LiveId" clId="{476F5129-44E6-430C-B994-4A484D3AE2D9}" dt="2020-05-31T20:58:36.982" v="383" actId="700"/>
          <ac:spMkLst>
            <pc:docMk/>
            <pc:sldMk cId="3975847248" sldId="2075"/>
            <ac:spMk id="2" creationId="{E354FDA8-7051-49FD-8B42-FBC2E812681E}"/>
          </ac:spMkLst>
        </pc:spChg>
        <pc:spChg chg="del mod ord">
          <ac:chgData name="Alex Mang" userId="019a964b5253fa21" providerId="LiveId" clId="{476F5129-44E6-430C-B994-4A484D3AE2D9}" dt="2020-05-31T20:58:36.982" v="383" actId="700"/>
          <ac:spMkLst>
            <pc:docMk/>
            <pc:sldMk cId="3975847248" sldId="2075"/>
            <ac:spMk id="3" creationId="{70B435F8-5954-4A72-B2B3-8CB61B00403D}"/>
          </ac:spMkLst>
        </pc:spChg>
        <pc:spChg chg="add mod ord">
          <ac:chgData name="Alex Mang" userId="019a964b5253fa21" providerId="LiveId" clId="{476F5129-44E6-430C-B994-4A484D3AE2D9}" dt="2020-05-31T20:58:36.982" v="383" actId="700"/>
          <ac:spMkLst>
            <pc:docMk/>
            <pc:sldMk cId="3975847248" sldId="2075"/>
            <ac:spMk id="4" creationId="{F60C414A-4AA5-48D0-A8DB-26E1EF570DC3}"/>
          </ac:spMkLst>
        </pc:spChg>
        <pc:spChg chg="add mod ord">
          <ac:chgData name="Alex Mang" userId="019a964b5253fa21" providerId="LiveId" clId="{476F5129-44E6-430C-B994-4A484D3AE2D9}" dt="2020-05-31T20:58:52.220" v="389" actId="14100"/>
          <ac:spMkLst>
            <pc:docMk/>
            <pc:sldMk cId="3975847248" sldId="2075"/>
            <ac:spMk id="5" creationId="{89908C7B-1024-4BE6-9361-B2C45CEEEE3F}"/>
          </ac:spMkLst>
        </pc:spChg>
        <pc:spChg chg="add del mod">
          <ac:chgData name="Alex Mang" userId="019a964b5253fa21" providerId="LiveId" clId="{476F5129-44E6-430C-B994-4A484D3AE2D9}" dt="2020-05-31T20:58:39.261" v="385"/>
          <ac:spMkLst>
            <pc:docMk/>
            <pc:sldMk cId="3975847248" sldId="2075"/>
            <ac:spMk id="6" creationId="{5EC21149-C20A-4387-8C25-57ED46CCBF59}"/>
          </ac:spMkLst>
        </pc:spChg>
        <pc:spChg chg="add del mod">
          <ac:chgData name="Alex Mang" userId="019a964b5253fa21" providerId="LiveId" clId="{476F5129-44E6-430C-B994-4A484D3AE2D9}" dt="2020-05-31T20:58:39.261" v="385"/>
          <ac:spMkLst>
            <pc:docMk/>
            <pc:sldMk cId="3975847248" sldId="2075"/>
            <ac:spMk id="7" creationId="{F1ED23B3-C208-48B5-95DE-750F94191DDC}"/>
          </ac:spMkLst>
        </pc:spChg>
        <pc:spChg chg="add del mod">
          <ac:chgData name="Alex Mang" userId="019a964b5253fa21" providerId="LiveId" clId="{476F5129-44E6-430C-B994-4A484D3AE2D9}" dt="2020-05-31T20:58:45.855" v="387" actId="478"/>
          <ac:spMkLst>
            <pc:docMk/>
            <pc:sldMk cId="3975847248" sldId="2075"/>
            <ac:spMk id="8" creationId="{3751FBF6-5B0A-4B6B-A855-C2383A7C96C1}"/>
          </ac:spMkLst>
        </pc:spChg>
        <pc:spChg chg="add mod">
          <ac:chgData name="Alex Mang" userId="019a964b5253fa21" providerId="LiveId" clId="{476F5129-44E6-430C-B994-4A484D3AE2D9}" dt="2020-05-31T20:58:40.379" v="386"/>
          <ac:spMkLst>
            <pc:docMk/>
            <pc:sldMk cId="3975847248" sldId="2075"/>
            <ac:spMk id="9" creationId="{432CEA47-0B96-4A65-BD16-85EE27D09C70}"/>
          </ac:spMkLst>
        </pc:spChg>
        <pc:spChg chg="add mod">
          <ac:chgData name="Alex Mang" userId="019a964b5253fa21" providerId="LiveId" clId="{476F5129-44E6-430C-B994-4A484D3AE2D9}" dt="2020-05-31T20:59:01.876" v="391" actId="1076"/>
          <ac:spMkLst>
            <pc:docMk/>
            <pc:sldMk cId="3975847248" sldId="2075"/>
            <ac:spMk id="10" creationId="{89773BB0-1510-44CB-87F6-DD9A5FA953EE}"/>
          </ac:spMkLst>
        </pc:spChg>
      </pc:sldChg>
      <pc:sldChg chg="addSp delSp modSp new mod modClrScheme chgLayout modNotesTx">
        <pc:chgData name="Alex Mang" userId="019a964b5253fa21" providerId="LiveId" clId="{476F5129-44E6-430C-B994-4A484D3AE2D9}" dt="2020-06-01T17:17:33.876" v="2599" actId="20577"/>
        <pc:sldMkLst>
          <pc:docMk/>
          <pc:sldMk cId="242731362" sldId="2076"/>
        </pc:sldMkLst>
        <pc:spChg chg="del mod ord">
          <ac:chgData name="Alex Mang" userId="019a964b5253fa21" providerId="LiveId" clId="{476F5129-44E6-430C-B994-4A484D3AE2D9}" dt="2020-05-31T21:01:00.062" v="393" actId="700"/>
          <ac:spMkLst>
            <pc:docMk/>
            <pc:sldMk cId="242731362" sldId="2076"/>
            <ac:spMk id="2" creationId="{6DFA42BB-CAB4-43B2-B36D-40D2D959B61A}"/>
          </ac:spMkLst>
        </pc:spChg>
        <pc:spChg chg="del mod ord">
          <ac:chgData name="Alex Mang" userId="019a964b5253fa21" providerId="LiveId" clId="{476F5129-44E6-430C-B994-4A484D3AE2D9}" dt="2020-05-31T21:01:00.062" v="393" actId="700"/>
          <ac:spMkLst>
            <pc:docMk/>
            <pc:sldMk cId="242731362" sldId="2076"/>
            <ac:spMk id="3" creationId="{13A875F4-CF36-4055-AAC7-7FCD9D2241B6}"/>
          </ac:spMkLst>
        </pc:spChg>
        <pc:spChg chg="add mod ord">
          <ac:chgData name="Alex Mang" userId="019a964b5253fa21" providerId="LiveId" clId="{476F5129-44E6-430C-B994-4A484D3AE2D9}" dt="2020-05-31T21:01:04.105" v="409" actId="20577"/>
          <ac:spMkLst>
            <pc:docMk/>
            <pc:sldMk cId="242731362" sldId="2076"/>
            <ac:spMk id="4" creationId="{06E22AB2-0B33-4FB3-B615-82890AF7EBBC}"/>
          </ac:spMkLst>
        </pc:spChg>
        <pc:spChg chg="add mod ord">
          <ac:chgData name="Alex Mang" userId="019a964b5253fa21" providerId="LiveId" clId="{476F5129-44E6-430C-B994-4A484D3AE2D9}" dt="2020-06-01T17:17:23.912" v="2589" actId="12"/>
          <ac:spMkLst>
            <pc:docMk/>
            <pc:sldMk cId="242731362" sldId="2076"/>
            <ac:spMk id="5" creationId="{F4ED60D7-B2F7-4ED8-AE3B-0A2AE98093A5}"/>
          </ac:spMkLst>
        </pc:spChg>
      </pc:sldChg>
      <pc:sldChg chg="addSp delSp modSp new mod modClrScheme chgLayout modNotesTx">
        <pc:chgData name="Alex Mang" userId="019a964b5253fa21" providerId="LiveId" clId="{476F5129-44E6-430C-B994-4A484D3AE2D9}" dt="2020-06-01T17:21:16.323" v="2640" actId="20577"/>
        <pc:sldMkLst>
          <pc:docMk/>
          <pc:sldMk cId="1926746924" sldId="2077"/>
        </pc:sldMkLst>
        <pc:spChg chg="add mod">
          <ac:chgData name="Alex Mang" userId="019a964b5253fa21" providerId="LiveId" clId="{476F5129-44E6-430C-B994-4A484D3AE2D9}" dt="2020-06-01T17:20:27.421" v="2611" actId="1076"/>
          <ac:spMkLst>
            <pc:docMk/>
            <pc:sldMk cId="1926746924" sldId="2077"/>
            <ac:spMk id="2" creationId="{39FB508C-1659-40FF-B00E-525CCB69C80F}"/>
          </ac:spMkLst>
        </pc:spChg>
        <pc:spChg chg="del mod ord">
          <ac:chgData name="Alex Mang" userId="019a964b5253fa21" providerId="LiveId" clId="{476F5129-44E6-430C-B994-4A484D3AE2D9}" dt="2020-05-31T21:09:12.549" v="548" actId="700"/>
          <ac:spMkLst>
            <pc:docMk/>
            <pc:sldMk cId="1926746924" sldId="2077"/>
            <ac:spMk id="2" creationId="{520ABFCD-BD0C-4FDA-9894-C7BE280411CB}"/>
          </ac:spMkLst>
        </pc:spChg>
        <pc:spChg chg="add mod ord">
          <ac:chgData name="Alex Mang" userId="019a964b5253fa21" providerId="LiveId" clId="{476F5129-44E6-430C-B994-4A484D3AE2D9}" dt="2020-06-01T17:21:16.323" v="2640" actId="20577"/>
          <ac:spMkLst>
            <pc:docMk/>
            <pc:sldMk cId="1926746924" sldId="2077"/>
            <ac:spMk id="3" creationId="{D6659590-7C10-44DE-8BA3-9FFEB4844638}"/>
          </ac:spMkLst>
        </pc:spChg>
        <pc:picChg chg="add mod">
          <ac:chgData name="Alex Mang" userId="019a964b5253fa21" providerId="LiveId" clId="{476F5129-44E6-430C-B994-4A484D3AE2D9}" dt="2020-06-01T17:20:57.971" v="2617" actId="1076"/>
          <ac:picMkLst>
            <pc:docMk/>
            <pc:sldMk cId="1926746924" sldId="2077"/>
            <ac:picMk id="4" creationId="{A7C2834A-6C79-4088-A4DE-F3BFCAEB6916}"/>
          </ac:picMkLst>
        </pc:picChg>
      </pc:sldChg>
      <pc:sldChg chg="new del">
        <pc:chgData name="Alex Mang" userId="019a964b5253fa21" providerId="LiveId" clId="{476F5129-44E6-430C-B994-4A484D3AE2D9}" dt="2020-05-31T21:07:59.091" v="546" actId="47"/>
        <pc:sldMkLst>
          <pc:docMk/>
          <pc:sldMk cId="3639340056" sldId="2077"/>
        </pc:sldMkLst>
      </pc:sldChg>
      <pc:sldChg chg="modSp add mod">
        <pc:chgData name="Alex Mang" userId="019a964b5253fa21" providerId="LiveId" clId="{476F5129-44E6-430C-B994-4A484D3AE2D9}" dt="2020-05-31T21:48:20.536" v="661" actId="20577"/>
        <pc:sldMkLst>
          <pc:docMk/>
          <pc:sldMk cId="3536873472" sldId="2078"/>
        </pc:sldMkLst>
        <pc:spChg chg="mod">
          <ac:chgData name="Alex Mang" userId="019a964b5253fa21" providerId="LiveId" clId="{476F5129-44E6-430C-B994-4A484D3AE2D9}" dt="2020-05-31T21:48:20.536" v="661" actId="20577"/>
          <ac:spMkLst>
            <pc:docMk/>
            <pc:sldMk cId="3536873472" sldId="2078"/>
            <ac:spMk id="2" creationId="{D3ADEC2D-8806-43DC-A093-7DCCD5B64DB7}"/>
          </ac:spMkLst>
        </pc:spChg>
      </pc:sldChg>
      <pc:sldChg chg="addSp delSp modSp new mod modClrScheme chgLayout modNotesTx">
        <pc:chgData name="Alex Mang" userId="019a964b5253fa21" providerId="LiveId" clId="{476F5129-44E6-430C-B994-4A484D3AE2D9}" dt="2020-05-31T21:12:40.389" v="576" actId="12"/>
        <pc:sldMkLst>
          <pc:docMk/>
          <pc:sldMk cId="1871507298" sldId="2079"/>
        </pc:sldMkLst>
        <pc:spChg chg="del mod ord">
          <ac:chgData name="Alex Mang" userId="019a964b5253fa21" providerId="LiveId" clId="{476F5129-44E6-430C-B994-4A484D3AE2D9}" dt="2020-05-31T21:12:05.974" v="572" actId="700"/>
          <ac:spMkLst>
            <pc:docMk/>
            <pc:sldMk cId="1871507298" sldId="2079"/>
            <ac:spMk id="2" creationId="{E03B35D3-6936-4959-A487-4F4FA6EFE96B}"/>
          </ac:spMkLst>
        </pc:spChg>
        <pc:spChg chg="add mod ord">
          <ac:chgData name="Alex Mang" userId="019a964b5253fa21" providerId="LiveId" clId="{476F5129-44E6-430C-B994-4A484D3AE2D9}" dt="2020-05-31T21:12:15.748" v="574"/>
          <ac:spMkLst>
            <pc:docMk/>
            <pc:sldMk cId="1871507298" sldId="2079"/>
            <ac:spMk id="3" creationId="{C468E863-FEA1-4CAE-9F01-1746AF9BE32F}"/>
          </ac:spMkLst>
        </pc:spChg>
        <pc:spChg chg="add mod ord">
          <ac:chgData name="Alex Mang" userId="019a964b5253fa21" providerId="LiveId" clId="{476F5129-44E6-430C-B994-4A484D3AE2D9}" dt="2020-05-31T21:12:19.276" v="575" actId="20577"/>
          <ac:spMkLst>
            <pc:docMk/>
            <pc:sldMk cId="1871507298" sldId="2079"/>
            <ac:spMk id="4" creationId="{E6584201-84AA-495A-9252-6E79F23DFEE3}"/>
          </ac:spMkLst>
        </pc:spChg>
      </pc:sldChg>
      <pc:sldChg chg="addSp delSp modSp new mod">
        <pc:chgData name="Alex Mang" userId="019a964b5253fa21" providerId="LiveId" clId="{476F5129-44E6-430C-B994-4A484D3AE2D9}" dt="2020-05-31T21:14:13.481" v="584"/>
        <pc:sldMkLst>
          <pc:docMk/>
          <pc:sldMk cId="90179034" sldId="2080"/>
        </pc:sldMkLst>
        <pc:spChg chg="mod">
          <ac:chgData name="Alex Mang" userId="019a964b5253fa21" providerId="LiveId" clId="{476F5129-44E6-430C-B994-4A484D3AE2D9}" dt="2020-05-31T21:14:13.481" v="584"/>
          <ac:spMkLst>
            <pc:docMk/>
            <pc:sldMk cId="90179034" sldId="2080"/>
            <ac:spMk id="2" creationId="{00199D00-DD0D-45DD-AB4D-0DE56FBEFCA7}"/>
          </ac:spMkLst>
        </pc:spChg>
        <pc:spChg chg="del">
          <ac:chgData name="Alex Mang" userId="019a964b5253fa21" providerId="LiveId" clId="{476F5129-44E6-430C-B994-4A484D3AE2D9}" dt="2020-05-31T21:14:06.424" v="582" actId="478"/>
          <ac:spMkLst>
            <pc:docMk/>
            <pc:sldMk cId="90179034" sldId="2080"/>
            <ac:spMk id="3" creationId="{75204CA0-CED0-4644-86CA-5AE029C887AC}"/>
          </ac:spMkLst>
        </pc:spChg>
        <pc:spChg chg="add del mod">
          <ac:chgData name="Alex Mang" userId="019a964b5253fa21" providerId="LiveId" clId="{476F5129-44E6-430C-B994-4A484D3AE2D9}" dt="2020-05-31T21:14:05.354" v="581"/>
          <ac:spMkLst>
            <pc:docMk/>
            <pc:sldMk cId="90179034" sldId="2080"/>
            <ac:spMk id="4" creationId="{804C6429-43F2-4631-9D82-347A5125829B}"/>
          </ac:spMkLst>
        </pc:spChg>
        <pc:spChg chg="mod">
          <ac:chgData name="Alex Mang" userId="019a964b5253fa21" providerId="LiveId" clId="{476F5129-44E6-430C-B994-4A484D3AE2D9}" dt="2020-05-31T21:14:03.095" v="580"/>
          <ac:spMkLst>
            <pc:docMk/>
            <pc:sldMk cId="90179034" sldId="2080"/>
            <ac:spMk id="6" creationId="{BB2817F2-C530-4297-AF6A-A7B6C57B254E}"/>
          </ac:spMkLst>
        </pc:spChg>
        <pc:spChg chg="mod">
          <ac:chgData name="Alex Mang" userId="019a964b5253fa21" providerId="LiveId" clId="{476F5129-44E6-430C-B994-4A484D3AE2D9}" dt="2020-05-31T21:14:03.095" v="580"/>
          <ac:spMkLst>
            <pc:docMk/>
            <pc:sldMk cId="90179034" sldId="2080"/>
            <ac:spMk id="7" creationId="{6D4F10E7-FCE8-4F7F-A444-9F43048DE75F}"/>
          </ac:spMkLst>
        </pc:spChg>
        <pc:spChg chg="mod">
          <ac:chgData name="Alex Mang" userId="019a964b5253fa21" providerId="LiveId" clId="{476F5129-44E6-430C-B994-4A484D3AE2D9}" dt="2020-05-31T21:14:03.095" v="580"/>
          <ac:spMkLst>
            <pc:docMk/>
            <pc:sldMk cId="90179034" sldId="2080"/>
            <ac:spMk id="8" creationId="{574191DE-B041-448B-A872-B5A233ABF80B}"/>
          </ac:spMkLst>
        </pc:spChg>
        <pc:spChg chg="mod">
          <ac:chgData name="Alex Mang" userId="019a964b5253fa21" providerId="LiveId" clId="{476F5129-44E6-430C-B994-4A484D3AE2D9}" dt="2020-05-31T21:14:03.095" v="580"/>
          <ac:spMkLst>
            <pc:docMk/>
            <pc:sldMk cId="90179034" sldId="2080"/>
            <ac:spMk id="9" creationId="{79B45FA6-6FF2-4FB5-8C6C-2DF100CD2435}"/>
          </ac:spMkLst>
        </pc:spChg>
        <pc:spChg chg="mod">
          <ac:chgData name="Alex Mang" userId="019a964b5253fa21" providerId="LiveId" clId="{476F5129-44E6-430C-B994-4A484D3AE2D9}" dt="2020-05-31T21:14:03.095" v="580"/>
          <ac:spMkLst>
            <pc:docMk/>
            <pc:sldMk cId="90179034" sldId="2080"/>
            <ac:spMk id="10" creationId="{6952DB55-B0FF-434E-B131-EBBF09E42AD7}"/>
          </ac:spMkLst>
        </pc:spChg>
        <pc:spChg chg="mod">
          <ac:chgData name="Alex Mang" userId="019a964b5253fa21" providerId="LiveId" clId="{476F5129-44E6-430C-B994-4A484D3AE2D9}" dt="2020-05-31T21:14:03.095" v="580"/>
          <ac:spMkLst>
            <pc:docMk/>
            <pc:sldMk cId="90179034" sldId="2080"/>
            <ac:spMk id="11" creationId="{F8C98ED8-6E4D-4BC4-8AF3-17178C75E1BD}"/>
          </ac:spMkLst>
        </pc:spChg>
        <pc:spChg chg="mod">
          <ac:chgData name="Alex Mang" userId="019a964b5253fa21" providerId="LiveId" clId="{476F5129-44E6-430C-B994-4A484D3AE2D9}" dt="2020-05-31T21:14:03.095" v="580"/>
          <ac:spMkLst>
            <pc:docMk/>
            <pc:sldMk cId="90179034" sldId="2080"/>
            <ac:spMk id="13" creationId="{235131CC-1317-4B0D-BFAC-DAB00D238DE5}"/>
          </ac:spMkLst>
        </pc:spChg>
        <pc:spChg chg="mod">
          <ac:chgData name="Alex Mang" userId="019a964b5253fa21" providerId="LiveId" clId="{476F5129-44E6-430C-B994-4A484D3AE2D9}" dt="2020-05-31T21:14:03.095" v="580"/>
          <ac:spMkLst>
            <pc:docMk/>
            <pc:sldMk cId="90179034" sldId="2080"/>
            <ac:spMk id="14" creationId="{56D4B0BF-C549-4A2E-B6E2-A13710E8777E}"/>
          </ac:spMkLst>
        </pc:spChg>
        <pc:spChg chg="mod">
          <ac:chgData name="Alex Mang" userId="019a964b5253fa21" providerId="LiveId" clId="{476F5129-44E6-430C-B994-4A484D3AE2D9}" dt="2020-05-31T21:14:03.095" v="580"/>
          <ac:spMkLst>
            <pc:docMk/>
            <pc:sldMk cId="90179034" sldId="2080"/>
            <ac:spMk id="15" creationId="{0F29FF14-8FEF-4030-8ADF-DC2E3240B59C}"/>
          </ac:spMkLst>
        </pc:spChg>
        <pc:spChg chg="mod">
          <ac:chgData name="Alex Mang" userId="019a964b5253fa21" providerId="LiveId" clId="{476F5129-44E6-430C-B994-4A484D3AE2D9}" dt="2020-05-31T21:14:03.095" v="580"/>
          <ac:spMkLst>
            <pc:docMk/>
            <pc:sldMk cId="90179034" sldId="2080"/>
            <ac:spMk id="16" creationId="{E5C2AECE-EEBB-49C8-8589-D3D6FDB4B8F8}"/>
          </ac:spMkLst>
        </pc:spChg>
        <pc:spChg chg="mod">
          <ac:chgData name="Alex Mang" userId="019a964b5253fa21" providerId="LiveId" clId="{476F5129-44E6-430C-B994-4A484D3AE2D9}" dt="2020-05-31T21:14:03.095" v="580"/>
          <ac:spMkLst>
            <pc:docMk/>
            <pc:sldMk cId="90179034" sldId="2080"/>
            <ac:spMk id="17" creationId="{1115C81C-1094-43E8-92E5-478D1D575326}"/>
          </ac:spMkLst>
        </pc:spChg>
        <pc:spChg chg="mod">
          <ac:chgData name="Alex Mang" userId="019a964b5253fa21" providerId="LiveId" clId="{476F5129-44E6-430C-B994-4A484D3AE2D9}" dt="2020-05-31T21:14:03.095" v="580"/>
          <ac:spMkLst>
            <pc:docMk/>
            <pc:sldMk cId="90179034" sldId="2080"/>
            <ac:spMk id="18" creationId="{B191F03F-7EA2-489A-8F3D-38FFB83013AC}"/>
          </ac:spMkLst>
        </pc:spChg>
        <pc:spChg chg="mod">
          <ac:chgData name="Alex Mang" userId="019a964b5253fa21" providerId="LiveId" clId="{476F5129-44E6-430C-B994-4A484D3AE2D9}" dt="2020-05-31T21:14:03.095" v="580"/>
          <ac:spMkLst>
            <pc:docMk/>
            <pc:sldMk cId="90179034" sldId="2080"/>
            <ac:spMk id="20" creationId="{2936B342-C3A0-49E7-8E10-281B95B6A984}"/>
          </ac:spMkLst>
        </pc:spChg>
        <pc:spChg chg="mod">
          <ac:chgData name="Alex Mang" userId="019a964b5253fa21" providerId="LiveId" clId="{476F5129-44E6-430C-B994-4A484D3AE2D9}" dt="2020-05-31T21:14:03.095" v="580"/>
          <ac:spMkLst>
            <pc:docMk/>
            <pc:sldMk cId="90179034" sldId="2080"/>
            <ac:spMk id="21" creationId="{BB2872AA-6B06-4D16-8C36-198DFB676004}"/>
          </ac:spMkLst>
        </pc:spChg>
        <pc:spChg chg="mod">
          <ac:chgData name="Alex Mang" userId="019a964b5253fa21" providerId="LiveId" clId="{476F5129-44E6-430C-B994-4A484D3AE2D9}" dt="2020-05-31T21:14:03.095" v="580"/>
          <ac:spMkLst>
            <pc:docMk/>
            <pc:sldMk cId="90179034" sldId="2080"/>
            <ac:spMk id="22" creationId="{DE06D3E5-838B-4C98-8857-8DF75B63DA08}"/>
          </ac:spMkLst>
        </pc:spChg>
        <pc:spChg chg="mod">
          <ac:chgData name="Alex Mang" userId="019a964b5253fa21" providerId="LiveId" clId="{476F5129-44E6-430C-B994-4A484D3AE2D9}" dt="2020-05-31T21:14:03.095" v="580"/>
          <ac:spMkLst>
            <pc:docMk/>
            <pc:sldMk cId="90179034" sldId="2080"/>
            <ac:spMk id="23" creationId="{E11B6742-D535-4F7F-8A5F-568E88DC0AB8}"/>
          </ac:spMkLst>
        </pc:spChg>
        <pc:spChg chg="mod">
          <ac:chgData name="Alex Mang" userId="019a964b5253fa21" providerId="LiveId" clId="{476F5129-44E6-430C-B994-4A484D3AE2D9}" dt="2020-05-31T21:14:03.095" v="580"/>
          <ac:spMkLst>
            <pc:docMk/>
            <pc:sldMk cId="90179034" sldId="2080"/>
            <ac:spMk id="24" creationId="{2C4D04AA-2919-44DA-9F0C-3CAFEFFB5E63}"/>
          </ac:spMkLst>
        </pc:spChg>
        <pc:spChg chg="mod">
          <ac:chgData name="Alex Mang" userId="019a964b5253fa21" providerId="LiveId" clId="{476F5129-44E6-430C-B994-4A484D3AE2D9}" dt="2020-05-31T21:14:03.095" v="580"/>
          <ac:spMkLst>
            <pc:docMk/>
            <pc:sldMk cId="90179034" sldId="2080"/>
            <ac:spMk id="25" creationId="{56533C4D-0EA6-4431-A878-A4F0A33E8075}"/>
          </ac:spMkLst>
        </pc:spChg>
        <pc:spChg chg="mod">
          <ac:chgData name="Alex Mang" userId="019a964b5253fa21" providerId="LiveId" clId="{476F5129-44E6-430C-B994-4A484D3AE2D9}" dt="2020-05-31T21:14:03.095" v="580"/>
          <ac:spMkLst>
            <pc:docMk/>
            <pc:sldMk cId="90179034" sldId="2080"/>
            <ac:spMk id="27" creationId="{A0F29690-7499-4390-B0F3-D0BF5ABBB737}"/>
          </ac:spMkLst>
        </pc:spChg>
        <pc:spChg chg="mod">
          <ac:chgData name="Alex Mang" userId="019a964b5253fa21" providerId="LiveId" clId="{476F5129-44E6-430C-B994-4A484D3AE2D9}" dt="2020-05-31T21:14:03.095" v="580"/>
          <ac:spMkLst>
            <pc:docMk/>
            <pc:sldMk cId="90179034" sldId="2080"/>
            <ac:spMk id="28" creationId="{115AC804-EA0F-4822-9181-11D2AEBF3A94}"/>
          </ac:spMkLst>
        </pc:spChg>
        <pc:spChg chg="mod">
          <ac:chgData name="Alex Mang" userId="019a964b5253fa21" providerId="LiveId" clId="{476F5129-44E6-430C-B994-4A484D3AE2D9}" dt="2020-05-31T21:14:03.095" v="580"/>
          <ac:spMkLst>
            <pc:docMk/>
            <pc:sldMk cId="90179034" sldId="2080"/>
            <ac:spMk id="29" creationId="{D5BE1FF9-5016-4106-A763-B826A66247BC}"/>
          </ac:spMkLst>
        </pc:spChg>
        <pc:spChg chg="mod">
          <ac:chgData name="Alex Mang" userId="019a964b5253fa21" providerId="LiveId" clId="{476F5129-44E6-430C-B994-4A484D3AE2D9}" dt="2020-05-31T21:14:03.095" v="580"/>
          <ac:spMkLst>
            <pc:docMk/>
            <pc:sldMk cId="90179034" sldId="2080"/>
            <ac:spMk id="30" creationId="{1B0326AC-A09E-461E-A9DC-E0F49B7AD4A4}"/>
          </ac:spMkLst>
        </pc:spChg>
        <pc:spChg chg="mod">
          <ac:chgData name="Alex Mang" userId="019a964b5253fa21" providerId="LiveId" clId="{476F5129-44E6-430C-B994-4A484D3AE2D9}" dt="2020-05-31T21:14:03.095" v="580"/>
          <ac:spMkLst>
            <pc:docMk/>
            <pc:sldMk cId="90179034" sldId="2080"/>
            <ac:spMk id="31" creationId="{E37270BB-FA8D-4E14-AA55-25B1C5EB2F82}"/>
          </ac:spMkLst>
        </pc:spChg>
        <pc:spChg chg="mod">
          <ac:chgData name="Alex Mang" userId="019a964b5253fa21" providerId="LiveId" clId="{476F5129-44E6-430C-B994-4A484D3AE2D9}" dt="2020-05-31T21:14:03.095" v="580"/>
          <ac:spMkLst>
            <pc:docMk/>
            <pc:sldMk cId="90179034" sldId="2080"/>
            <ac:spMk id="32" creationId="{5F2263DD-C9F4-4FE6-A8AC-762CB90418A5}"/>
          </ac:spMkLst>
        </pc:spChg>
        <pc:spChg chg="mod">
          <ac:chgData name="Alex Mang" userId="019a964b5253fa21" providerId="LiveId" clId="{476F5129-44E6-430C-B994-4A484D3AE2D9}" dt="2020-05-31T21:14:03.095" v="580"/>
          <ac:spMkLst>
            <pc:docMk/>
            <pc:sldMk cId="90179034" sldId="2080"/>
            <ac:spMk id="34" creationId="{D243A774-B78D-47D9-B5ED-FAF4D927E26E}"/>
          </ac:spMkLst>
        </pc:spChg>
        <pc:spChg chg="mod">
          <ac:chgData name="Alex Mang" userId="019a964b5253fa21" providerId="LiveId" clId="{476F5129-44E6-430C-B994-4A484D3AE2D9}" dt="2020-05-31T21:14:03.095" v="580"/>
          <ac:spMkLst>
            <pc:docMk/>
            <pc:sldMk cId="90179034" sldId="2080"/>
            <ac:spMk id="35" creationId="{D5B43710-918F-492D-9120-EBFAEF2444EE}"/>
          </ac:spMkLst>
        </pc:spChg>
        <pc:spChg chg="mod">
          <ac:chgData name="Alex Mang" userId="019a964b5253fa21" providerId="LiveId" clId="{476F5129-44E6-430C-B994-4A484D3AE2D9}" dt="2020-05-31T21:14:03.095" v="580"/>
          <ac:spMkLst>
            <pc:docMk/>
            <pc:sldMk cId="90179034" sldId="2080"/>
            <ac:spMk id="36" creationId="{A664773C-62A6-4541-A296-66FE4E629684}"/>
          </ac:spMkLst>
        </pc:spChg>
        <pc:spChg chg="mod">
          <ac:chgData name="Alex Mang" userId="019a964b5253fa21" providerId="LiveId" clId="{476F5129-44E6-430C-B994-4A484D3AE2D9}" dt="2020-05-31T21:14:03.095" v="580"/>
          <ac:spMkLst>
            <pc:docMk/>
            <pc:sldMk cId="90179034" sldId="2080"/>
            <ac:spMk id="37" creationId="{36DBA493-9627-4880-AE80-216DE7F95F50}"/>
          </ac:spMkLst>
        </pc:spChg>
        <pc:spChg chg="mod">
          <ac:chgData name="Alex Mang" userId="019a964b5253fa21" providerId="LiveId" clId="{476F5129-44E6-430C-B994-4A484D3AE2D9}" dt="2020-05-31T21:14:03.095" v="580"/>
          <ac:spMkLst>
            <pc:docMk/>
            <pc:sldMk cId="90179034" sldId="2080"/>
            <ac:spMk id="38" creationId="{43D16808-A61B-438A-B1C8-14B62AAC868E}"/>
          </ac:spMkLst>
        </pc:spChg>
        <pc:spChg chg="mod">
          <ac:chgData name="Alex Mang" userId="019a964b5253fa21" providerId="LiveId" clId="{476F5129-44E6-430C-B994-4A484D3AE2D9}" dt="2020-05-31T21:14:03.095" v="580"/>
          <ac:spMkLst>
            <pc:docMk/>
            <pc:sldMk cId="90179034" sldId="2080"/>
            <ac:spMk id="39" creationId="{61F69677-DF1B-44B8-950D-22BC66951E5B}"/>
          </ac:spMkLst>
        </pc:spChg>
        <pc:spChg chg="add del mod">
          <ac:chgData name="Alex Mang" userId="019a964b5253fa21" providerId="LiveId" clId="{476F5129-44E6-430C-B994-4A484D3AE2D9}" dt="2020-05-31T21:14:05.354" v="581"/>
          <ac:spMkLst>
            <pc:docMk/>
            <pc:sldMk cId="90179034" sldId="2080"/>
            <ac:spMk id="40" creationId="{DF9B0CA9-7378-4016-A8AC-60EBA808889A}"/>
          </ac:spMkLst>
        </pc:spChg>
        <pc:spChg chg="mod">
          <ac:chgData name="Alex Mang" userId="019a964b5253fa21" providerId="LiveId" clId="{476F5129-44E6-430C-B994-4A484D3AE2D9}" dt="2020-05-31T21:14:03.095" v="580"/>
          <ac:spMkLst>
            <pc:docMk/>
            <pc:sldMk cId="90179034" sldId="2080"/>
            <ac:spMk id="42" creationId="{B73A2D54-A9E0-4134-AFB8-B3AE8310CA11}"/>
          </ac:spMkLst>
        </pc:spChg>
        <pc:spChg chg="mod">
          <ac:chgData name="Alex Mang" userId="019a964b5253fa21" providerId="LiveId" clId="{476F5129-44E6-430C-B994-4A484D3AE2D9}" dt="2020-05-31T21:14:03.095" v="580"/>
          <ac:spMkLst>
            <pc:docMk/>
            <pc:sldMk cId="90179034" sldId="2080"/>
            <ac:spMk id="43" creationId="{51EED58C-3F6F-43E0-AB67-F2622C968695}"/>
          </ac:spMkLst>
        </pc:spChg>
        <pc:spChg chg="mod">
          <ac:chgData name="Alex Mang" userId="019a964b5253fa21" providerId="LiveId" clId="{476F5129-44E6-430C-B994-4A484D3AE2D9}" dt="2020-05-31T21:14:03.095" v="580"/>
          <ac:spMkLst>
            <pc:docMk/>
            <pc:sldMk cId="90179034" sldId="2080"/>
            <ac:spMk id="44" creationId="{2523991A-983B-4FC4-9EB9-DDC9636FAF32}"/>
          </ac:spMkLst>
        </pc:spChg>
        <pc:spChg chg="mod">
          <ac:chgData name="Alex Mang" userId="019a964b5253fa21" providerId="LiveId" clId="{476F5129-44E6-430C-B994-4A484D3AE2D9}" dt="2020-05-31T21:14:03.095" v="580"/>
          <ac:spMkLst>
            <pc:docMk/>
            <pc:sldMk cId="90179034" sldId="2080"/>
            <ac:spMk id="45" creationId="{D8930BE0-A1AF-4BDC-A1B7-ABE725C0ED73}"/>
          </ac:spMkLst>
        </pc:spChg>
        <pc:spChg chg="mod">
          <ac:chgData name="Alex Mang" userId="019a964b5253fa21" providerId="LiveId" clId="{476F5129-44E6-430C-B994-4A484D3AE2D9}" dt="2020-05-31T21:14:03.095" v="580"/>
          <ac:spMkLst>
            <pc:docMk/>
            <pc:sldMk cId="90179034" sldId="2080"/>
            <ac:spMk id="46" creationId="{11F6676B-A652-4A66-9A84-809EF9FA01FE}"/>
          </ac:spMkLst>
        </pc:spChg>
        <pc:spChg chg="mod">
          <ac:chgData name="Alex Mang" userId="019a964b5253fa21" providerId="LiveId" clId="{476F5129-44E6-430C-B994-4A484D3AE2D9}" dt="2020-05-31T21:14:03.095" v="580"/>
          <ac:spMkLst>
            <pc:docMk/>
            <pc:sldMk cId="90179034" sldId="2080"/>
            <ac:spMk id="47" creationId="{B6155ED2-E34C-4BE5-877D-B6DE9762DC2C}"/>
          </ac:spMkLst>
        </pc:spChg>
        <pc:spChg chg="mod">
          <ac:chgData name="Alex Mang" userId="019a964b5253fa21" providerId="LiveId" clId="{476F5129-44E6-430C-B994-4A484D3AE2D9}" dt="2020-05-31T21:14:03.095" v="580"/>
          <ac:spMkLst>
            <pc:docMk/>
            <pc:sldMk cId="90179034" sldId="2080"/>
            <ac:spMk id="49" creationId="{FD6C7A2F-655C-4574-8F75-5F2E50D4E3EF}"/>
          </ac:spMkLst>
        </pc:spChg>
        <pc:spChg chg="mod">
          <ac:chgData name="Alex Mang" userId="019a964b5253fa21" providerId="LiveId" clId="{476F5129-44E6-430C-B994-4A484D3AE2D9}" dt="2020-05-31T21:14:03.095" v="580"/>
          <ac:spMkLst>
            <pc:docMk/>
            <pc:sldMk cId="90179034" sldId="2080"/>
            <ac:spMk id="50" creationId="{53F0EDD8-0D5A-4BEC-99FF-BDAC1984DCA2}"/>
          </ac:spMkLst>
        </pc:spChg>
        <pc:spChg chg="mod">
          <ac:chgData name="Alex Mang" userId="019a964b5253fa21" providerId="LiveId" clId="{476F5129-44E6-430C-B994-4A484D3AE2D9}" dt="2020-05-31T21:14:03.095" v="580"/>
          <ac:spMkLst>
            <pc:docMk/>
            <pc:sldMk cId="90179034" sldId="2080"/>
            <ac:spMk id="51" creationId="{7CBCE501-31AE-4604-B1CA-771577195385}"/>
          </ac:spMkLst>
        </pc:spChg>
        <pc:spChg chg="mod">
          <ac:chgData name="Alex Mang" userId="019a964b5253fa21" providerId="LiveId" clId="{476F5129-44E6-430C-B994-4A484D3AE2D9}" dt="2020-05-31T21:14:03.095" v="580"/>
          <ac:spMkLst>
            <pc:docMk/>
            <pc:sldMk cId="90179034" sldId="2080"/>
            <ac:spMk id="52" creationId="{B3207076-1F4E-4EA7-A62C-35E10629C0E2}"/>
          </ac:spMkLst>
        </pc:spChg>
        <pc:spChg chg="mod">
          <ac:chgData name="Alex Mang" userId="019a964b5253fa21" providerId="LiveId" clId="{476F5129-44E6-430C-B994-4A484D3AE2D9}" dt="2020-05-31T21:14:03.095" v="580"/>
          <ac:spMkLst>
            <pc:docMk/>
            <pc:sldMk cId="90179034" sldId="2080"/>
            <ac:spMk id="53" creationId="{984F0AC7-9401-4D5A-BB99-71565C5A2E05}"/>
          </ac:spMkLst>
        </pc:spChg>
        <pc:spChg chg="mod">
          <ac:chgData name="Alex Mang" userId="019a964b5253fa21" providerId="LiveId" clId="{476F5129-44E6-430C-B994-4A484D3AE2D9}" dt="2020-05-31T21:14:03.095" v="580"/>
          <ac:spMkLst>
            <pc:docMk/>
            <pc:sldMk cId="90179034" sldId="2080"/>
            <ac:spMk id="54" creationId="{9179ED8C-1435-4016-8E78-1190D3A4E16C}"/>
          </ac:spMkLst>
        </pc:spChg>
        <pc:spChg chg="add mod">
          <ac:chgData name="Alex Mang" userId="019a964b5253fa21" providerId="LiveId" clId="{476F5129-44E6-430C-B994-4A484D3AE2D9}" dt="2020-05-31T21:14:06.845" v="583"/>
          <ac:spMkLst>
            <pc:docMk/>
            <pc:sldMk cId="90179034" sldId="2080"/>
            <ac:spMk id="55" creationId="{266D217A-4181-40E8-8535-36F26FCDF1E1}"/>
          </ac:spMkLst>
        </pc:spChg>
        <pc:spChg chg="mod">
          <ac:chgData name="Alex Mang" userId="019a964b5253fa21" providerId="LiveId" clId="{476F5129-44E6-430C-B994-4A484D3AE2D9}" dt="2020-05-31T21:14:06.845" v="583"/>
          <ac:spMkLst>
            <pc:docMk/>
            <pc:sldMk cId="90179034" sldId="2080"/>
            <ac:spMk id="57" creationId="{8A3D118A-73F2-4E13-B433-50F771DC14B4}"/>
          </ac:spMkLst>
        </pc:spChg>
        <pc:spChg chg="mod">
          <ac:chgData name="Alex Mang" userId="019a964b5253fa21" providerId="LiveId" clId="{476F5129-44E6-430C-B994-4A484D3AE2D9}" dt="2020-05-31T21:14:06.845" v="583"/>
          <ac:spMkLst>
            <pc:docMk/>
            <pc:sldMk cId="90179034" sldId="2080"/>
            <ac:spMk id="58" creationId="{7CE96AEE-56C5-44D2-8D3C-3DE0A5EB0FC9}"/>
          </ac:spMkLst>
        </pc:spChg>
        <pc:spChg chg="mod">
          <ac:chgData name="Alex Mang" userId="019a964b5253fa21" providerId="LiveId" clId="{476F5129-44E6-430C-B994-4A484D3AE2D9}" dt="2020-05-31T21:14:06.845" v="583"/>
          <ac:spMkLst>
            <pc:docMk/>
            <pc:sldMk cId="90179034" sldId="2080"/>
            <ac:spMk id="59" creationId="{796E3B51-5187-47A1-A948-EF5455F1A263}"/>
          </ac:spMkLst>
        </pc:spChg>
        <pc:spChg chg="mod">
          <ac:chgData name="Alex Mang" userId="019a964b5253fa21" providerId="LiveId" clId="{476F5129-44E6-430C-B994-4A484D3AE2D9}" dt="2020-05-31T21:14:06.845" v="583"/>
          <ac:spMkLst>
            <pc:docMk/>
            <pc:sldMk cId="90179034" sldId="2080"/>
            <ac:spMk id="60" creationId="{1BE4A881-FDC6-484E-BC76-9CCC504FA1D5}"/>
          </ac:spMkLst>
        </pc:spChg>
        <pc:spChg chg="mod">
          <ac:chgData name="Alex Mang" userId="019a964b5253fa21" providerId="LiveId" clId="{476F5129-44E6-430C-B994-4A484D3AE2D9}" dt="2020-05-31T21:14:06.845" v="583"/>
          <ac:spMkLst>
            <pc:docMk/>
            <pc:sldMk cId="90179034" sldId="2080"/>
            <ac:spMk id="61" creationId="{8023F8AD-A50A-4390-88A4-5C5E36AC6BE1}"/>
          </ac:spMkLst>
        </pc:spChg>
        <pc:spChg chg="mod">
          <ac:chgData name="Alex Mang" userId="019a964b5253fa21" providerId="LiveId" clId="{476F5129-44E6-430C-B994-4A484D3AE2D9}" dt="2020-05-31T21:14:06.845" v="583"/>
          <ac:spMkLst>
            <pc:docMk/>
            <pc:sldMk cId="90179034" sldId="2080"/>
            <ac:spMk id="62" creationId="{0BA9D330-D6A3-475B-8AEF-309BEAD710BD}"/>
          </ac:spMkLst>
        </pc:spChg>
        <pc:spChg chg="mod">
          <ac:chgData name="Alex Mang" userId="019a964b5253fa21" providerId="LiveId" clId="{476F5129-44E6-430C-B994-4A484D3AE2D9}" dt="2020-05-31T21:14:06.845" v="583"/>
          <ac:spMkLst>
            <pc:docMk/>
            <pc:sldMk cId="90179034" sldId="2080"/>
            <ac:spMk id="64" creationId="{E33B0126-13DF-4B22-885A-15CD95B9A440}"/>
          </ac:spMkLst>
        </pc:spChg>
        <pc:spChg chg="mod">
          <ac:chgData name="Alex Mang" userId="019a964b5253fa21" providerId="LiveId" clId="{476F5129-44E6-430C-B994-4A484D3AE2D9}" dt="2020-05-31T21:14:06.845" v="583"/>
          <ac:spMkLst>
            <pc:docMk/>
            <pc:sldMk cId="90179034" sldId="2080"/>
            <ac:spMk id="65" creationId="{05970797-E11C-489B-B065-B96D0A12E961}"/>
          </ac:spMkLst>
        </pc:spChg>
        <pc:spChg chg="mod">
          <ac:chgData name="Alex Mang" userId="019a964b5253fa21" providerId="LiveId" clId="{476F5129-44E6-430C-B994-4A484D3AE2D9}" dt="2020-05-31T21:14:06.845" v="583"/>
          <ac:spMkLst>
            <pc:docMk/>
            <pc:sldMk cId="90179034" sldId="2080"/>
            <ac:spMk id="66" creationId="{82E007E4-B143-4EF6-9243-A5A124BD53AB}"/>
          </ac:spMkLst>
        </pc:spChg>
        <pc:spChg chg="mod">
          <ac:chgData name="Alex Mang" userId="019a964b5253fa21" providerId="LiveId" clId="{476F5129-44E6-430C-B994-4A484D3AE2D9}" dt="2020-05-31T21:14:06.845" v="583"/>
          <ac:spMkLst>
            <pc:docMk/>
            <pc:sldMk cId="90179034" sldId="2080"/>
            <ac:spMk id="67" creationId="{B10196EC-58C7-44D0-BDDE-13BB04FC3BB7}"/>
          </ac:spMkLst>
        </pc:spChg>
        <pc:spChg chg="mod">
          <ac:chgData name="Alex Mang" userId="019a964b5253fa21" providerId="LiveId" clId="{476F5129-44E6-430C-B994-4A484D3AE2D9}" dt="2020-05-31T21:14:06.845" v="583"/>
          <ac:spMkLst>
            <pc:docMk/>
            <pc:sldMk cId="90179034" sldId="2080"/>
            <ac:spMk id="68" creationId="{4A14251C-FEF8-4217-804E-CE356F200318}"/>
          </ac:spMkLst>
        </pc:spChg>
        <pc:spChg chg="mod">
          <ac:chgData name="Alex Mang" userId="019a964b5253fa21" providerId="LiveId" clId="{476F5129-44E6-430C-B994-4A484D3AE2D9}" dt="2020-05-31T21:14:06.845" v="583"/>
          <ac:spMkLst>
            <pc:docMk/>
            <pc:sldMk cId="90179034" sldId="2080"/>
            <ac:spMk id="69" creationId="{9C67C381-92C2-4698-A785-D285A4DA9DAD}"/>
          </ac:spMkLst>
        </pc:spChg>
        <pc:spChg chg="mod">
          <ac:chgData name="Alex Mang" userId="019a964b5253fa21" providerId="LiveId" clId="{476F5129-44E6-430C-B994-4A484D3AE2D9}" dt="2020-05-31T21:14:06.845" v="583"/>
          <ac:spMkLst>
            <pc:docMk/>
            <pc:sldMk cId="90179034" sldId="2080"/>
            <ac:spMk id="71" creationId="{0061C66C-0384-400C-9D4D-067BE7020B85}"/>
          </ac:spMkLst>
        </pc:spChg>
        <pc:spChg chg="mod">
          <ac:chgData name="Alex Mang" userId="019a964b5253fa21" providerId="LiveId" clId="{476F5129-44E6-430C-B994-4A484D3AE2D9}" dt="2020-05-31T21:14:06.845" v="583"/>
          <ac:spMkLst>
            <pc:docMk/>
            <pc:sldMk cId="90179034" sldId="2080"/>
            <ac:spMk id="72" creationId="{B7F55F0F-7F29-4196-B049-CAF9A6028397}"/>
          </ac:spMkLst>
        </pc:spChg>
        <pc:spChg chg="mod">
          <ac:chgData name="Alex Mang" userId="019a964b5253fa21" providerId="LiveId" clId="{476F5129-44E6-430C-B994-4A484D3AE2D9}" dt="2020-05-31T21:14:06.845" v="583"/>
          <ac:spMkLst>
            <pc:docMk/>
            <pc:sldMk cId="90179034" sldId="2080"/>
            <ac:spMk id="73" creationId="{3C653B79-ACED-44EF-811D-62595C6EA92E}"/>
          </ac:spMkLst>
        </pc:spChg>
        <pc:spChg chg="mod">
          <ac:chgData name="Alex Mang" userId="019a964b5253fa21" providerId="LiveId" clId="{476F5129-44E6-430C-B994-4A484D3AE2D9}" dt="2020-05-31T21:14:06.845" v="583"/>
          <ac:spMkLst>
            <pc:docMk/>
            <pc:sldMk cId="90179034" sldId="2080"/>
            <ac:spMk id="74" creationId="{8689E0D4-35AE-4026-95A7-8B3F85478246}"/>
          </ac:spMkLst>
        </pc:spChg>
        <pc:spChg chg="mod">
          <ac:chgData name="Alex Mang" userId="019a964b5253fa21" providerId="LiveId" clId="{476F5129-44E6-430C-B994-4A484D3AE2D9}" dt="2020-05-31T21:14:06.845" v="583"/>
          <ac:spMkLst>
            <pc:docMk/>
            <pc:sldMk cId="90179034" sldId="2080"/>
            <ac:spMk id="75" creationId="{30B80E36-5734-4060-9F08-72D1B4DB200D}"/>
          </ac:spMkLst>
        </pc:spChg>
        <pc:spChg chg="mod">
          <ac:chgData name="Alex Mang" userId="019a964b5253fa21" providerId="LiveId" clId="{476F5129-44E6-430C-B994-4A484D3AE2D9}" dt="2020-05-31T21:14:06.845" v="583"/>
          <ac:spMkLst>
            <pc:docMk/>
            <pc:sldMk cId="90179034" sldId="2080"/>
            <ac:spMk id="76" creationId="{77FF9B22-3ADD-45E1-A923-BC399E3C5C27}"/>
          </ac:spMkLst>
        </pc:spChg>
        <pc:spChg chg="mod">
          <ac:chgData name="Alex Mang" userId="019a964b5253fa21" providerId="LiveId" clId="{476F5129-44E6-430C-B994-4A484D3AE2D9}" dt="2020-05-31T21:14:06.845" v="583"/>
          <ac:spMkLst>
            <pc:docMk/>
            <pc:sldMk cId="90179034" sldId="2080"/>
            <ac:spMk id="78" creationId="{5AEC346C-90CF-4DC2-A4CD-483D79C7ED58}"/>
          </ac:spMkLst>
        </pc:spChg>
        <pc:spChg chg="mod">
          <ac:chgData name="Alex Mang" userId="019a964b5253fa21" providerId="LiveId" clId="{476F5129-44E6-430C-B994-4A484D3AE2D9}" dt="2020-05-31T21:14:06.845" v="583"/>
          <ac:spMkLst>
            <pc:docMk/>
            <pc:sldMk cId="90179034" sldId="2080"/>
            <ac:spMk id="79" creationId="{93165A51-8CED-4395-90EF-90DD9D0246BA}"/>
          </ac:spMkLst>
        </pc:spChg>
        <pc:spChg chg="mod">
          <ac:chgData name="Alex Mang" userId="019a964b5253fa21" providerId="LiveId" clId="{476F5129-44E6-430C-B994-4A484D3AE2D9}" dt="2020-05-31T21:14:06.845" v="583"/>
          <ac:spMkLst>
            <pc:docMk/>
            <pc:sldMk cId="90179034" sldId="2080"/>
            <ac:spMk id="80" creationId="{6656AD0C-5096-4399-BFF5-DE9030532CEA}"/>
          </ac:spMkLst>
        </pc:spChg>
        <pc:spChg chg="mod">
          <ac:chgData name="Alex Mang" userId="019a964b5253fa21" providerId="LiveId" clId="{476F5129-44E6-430C-B994-4A484D3AE2D9}" dt="2020-05-31T21:14:06.845" v="583"/>
          <ac:spMkLst>
            <pc:docMk/>
            <pc:sldMk cId="90179034" sldId="2080"/>
            <ac:spMk id="81" creationId="{EE0CD033-B3E7-40A4-8B97-22826C598113}"/>
          </ac:spMkLst>
        </pc:spChg>
        <pc:spChg chg="mod">
          <ac:chgData name="Alex Mang" userId="019a964b5253fa21" providerId="LiveId" clId="{476F5129-44E6-430C-B994-4A484D3AE2D9}" dt="2020-05-31T21:14:06.845" v="583"/>
          <ac:spMkLst>
            <pc:docMk/>
            <pc:sldMk cId="90179034" sldId="2080"/>
            <ac:spMk id="82" creationId="{4C4B344A-D016-4CC1-B518-CC7D4DAC7CE8}"/>
          </ac:spMkLst>
        </pc:spChg>
        <pc:spChg chg="mod">
          <ac:chgData name="Alex Mang" userId="019a964b5253fa21" providerId="LiveId" clId="{476F5129-44E6-430C-B994-4A484D3AE2D9}" dt="2020-05-31T21:14:06.845" v="583"/>
          <ac:spMkLst>
            <pc:docMk/>
            <pc:sldMk cId="90179034" sldId="2080"/>
            <ac:spMk id="83" creationId="{8D9552EC-CDE8-4002-94FC-8D83DF0488E0}"/>
          </ac:spMkLst>
        </pc:spChg>
        <pc:spChg chg="mod">
          <ac:chgData name="Alex Mang" userId="019a964b5253fa21" providerId="LiveId" clId="{476F5129-44E6-430C-B994-4A484D3AE2D9}" dt="2020-05-31T21:14:06.845" v="583"/>
          <ac:spMkLst>
            <pc:docMk/>
            <pc:sldMk cId="90179034" sldId="2080"/>
            <ac:spMk id="85" creationId="{56B30C8E-CECC-4141-9793-39B4C07C75E8}"/>
          </ac:spMkLst>
        </pc:spChg>
        <pc:spChg chg="mod">
          <ac:chgData name="Alex Mang" userId="019a964b5253fa21" providerId="LiveId" clId="{476F5129-44E6-430C-B994-4A484D3AE2D9}" dt="2020-05-31T21:14:06.845" v="583"/>
          <ac:spMkLst>
            <pc:docMk/>
            <pc:sldMk cId="90179034" sldId="2080"/>
            <ac:spMk id="86" creationId="{094B434C-60B7-4B4F-868E-493932EE5801}"/>
          </ac:spMkLst>
        </pc:spChg>
        <pc:spChg chg="mod">
          <ac:chgData name="Alex Mang" userId="019a964b5253fa21" providerId="LiveId" clId="{476F5129-44E6-430C-B994-4A484D3AE2D9}" dt="2020-05-31T21:14:06.845" v="583"/>
          <ac:spMkLst>
            <pc:docMk/>
            <pc:sldMk cId="90179034" sldId="2080"/>
            <ac:spMk id="87" creationId="{F81D8F69-8FAA-460D-BD5F-9F1890240C32}"/>
          </ac:spMkLst>
        </pc:spChg>
        <pc:spChg chg="mod">
          <ac:chgData name="Alex Mang" userId="019a964b5253fa21" providerId="LiveId" clId="{476F5129-44E6-430C-B994-4A484D3AE2D9}" dt="2020-05-31T21:14:06.845" v="583"/>
          <ac:spMkLst>
            <pc:docMk/>
            <pc:sldMk cId="90179034" sldId="2080"/>
            <ac:spMk id="88" creationId="{361816A8-0BF3-44C5-913E-22F253E1690A}"/>
          </ac:spMkLst>
        </pc:spChg>
        <pc:spChg chg="mod">
          <ac:chgData name="Alex Mang" userId="019a964b5253fa21" providerId="LiveId" clId="{476F5129-44E6-430C-B994-4A484D3AE2D9}" dt="2020-05-31T21:14:06.845" v="583"/>
          <ac:spMkLst>
            <pc:docMk/>
            <pc:sldMk cId="90179034" sldId="2080"/>
            <ac:spMk id="89" creationId="{1696EAAB-9093-4196-80F7-B145717EE6A0}"/>
          </ac:spMkLst>
        </pc:spChg>
        <pc:spChg chg="mod">
          <ac:chgData name="Alex Mang" userId="019a964b5253fa21" providerId="LiveId" clId="{476F5129-44E6-430C-B994-4A484D3AE2D9}" dt="2020-05-31T21:14:06.845" v="583"/>
          <ac:spMkLst>
            <pc:docMk/>
            <pc:sldMk cId="90179034" sldId="2080"/>
            <ac:spMk id="90" creationId="{10AC0A0D-FA6A-4D37-AE0E-78EFB0AD7ED8}"/>
          </ac:spMkLst>
        </pc:spChg>
        <pc:spChg chg="add mod">
          <ac:chgData name="Alex Mang" userId="019a964b5253fa21" providerId="LiveId" clId="{476F5129-44E6-430C-B994-4A484D3AE2D9}" dt="2020-05-31T21:14:06.845" v="583"/>
          <ac:spMkLst>
            <pc:docMk/>
            <pc:sldMk cId="90179034" sldId="2080"/>
            <ac:spMk id="91" creationId="{A2D93895-01FA-422F-A713-7869EEBFF7DE}"/>
          </ac:spMkLst>
        </pc:spChg>
        <pc:spChg chg="mod">
          <ac:chgData name="Alex Mang" userId="019a964b5253fa21" providerId="LiveId" clId="{476F5129-44E6-430C-B994-4A484D3AE2D9}" dt="2020-05-31T21:14:06.845" v="583"/>
          <ac:spMkLst>
            <pc:docMk/>
            <pc:sldMk cId="90179034" sldId="2080"/>
            <ac:spMk id="93" creationId="{AACB42D5-0C18-4FB0-8012-1587B5E56695}"/>
          </ac:spMkLst>
        </pc:spChg>
        <pc:spChg chg="mod">
          <ac:chgData name="Alex Mang" userId="019a964b5253fa21" providerId="LiveId" clId="{476F5129-44E6-430C-B994-4A484D3AE2D9}" dt="2020-05-31T21:14:06.845" v="583"/>
          <ac:spMkLst>
            <pc:docMk/>
            <pc:sldMk cId="90179034" sldId="2080"/>
            <ac:spMk id="94" creationId="{3A875086-BB08-4E67-ADA1-92E44888058E}"/>
          </ac:spMkLst>
        </pc:spChg>
        <pc:spChg chg="mod">
          <ac:chgData name="Alex Mang" userId="019a964b5253fa21" providerId="LiveId" clId="{476F5129-44E6-430C-B994-4A484D3AE2D9}" dt="2020-05-31T21:14:06.845" v="583"/>
          <ac:spMkLst>
            <pc:docMk/>
            <pc:sldMk cId="90179034" sldId="2080"/>
            <ac:spMk id="95" creationId="{C9F6B537-1053-42AF-A056-2B24DCBE3EF6}"/>
          </ac:spMkLst>
        </pc:spChg>
        <pc:spChg chg="mod">
          <ac:chgData name="Alex Mang" userId="019a964b5253fa21" providerId="LiveId" clId="{476F5129-44E6-430C-B994-4A484D3AE2D9}" dt="2020-05-31T21:14:06.845" v="583"/>
          <ac:spMkLst>
            <pc:docMk/>
            <pc:sldMk cId="90179034" sldId="2080"/>
            <ac:spMk id="96" creationId="{B1EA6F5A-1F08-4094-82BC-021512826FA3}"/>
          </ac:spMkLst>
        </pc:spChg>
        <pc:spChg chg="mod">
          <ac:chgData name="Alex Mang" userId="019a964b5253fa21" providerId="LiveId" clId="{476F5129-44E6-430C-B994-4A484D3AE2D9}" dt="2020-05-31T21:14:06.845" v="583"/>
          <ac:spMkLst>
            <pc:docMk/>
            <pc:sldMk cId="90179034" sldId="2080"/>
            <ac:spMk id="97" creationId="{9881B2AB-38A4-4A8D-9CBC-58E52F5E298E}"/>
          </ac:spMkLst>
        </pc:spChg>
        <pc:spChg chg="mod">
          <ac:chgData name="Alex Mang" userId="019a964b5253fa21" providerId="LiveId" clId="{476F5129-44E6-430C-B994-4A484D3AE2D9}" dt="2020-05-31T21:14:06.845" v="583"/>
          <ac:spMkLst>
            <pc:docMk/>
            <pc:sldMk cId="90179034" sldId="2080"/>
            <ac:spMk id="98" creationId="{B6CE7237-68CA-4C3B-AE81-6E0A75B746AF}"/>
          </ac:spMkLst>
        </pc:spChg>
        <pc:spChg chg="mod">
          <ac:chgData name="Alex Mang" userId="019a964b5253fa21" providerId="LiveId" clId="{476F5129-44E6-430C-B994-4A484D3AE2D9}" dt="2020-05-31T21:14:06.845" v="583"/>
          <ac:spMkLst>
            <pc:docMk/>
            <pc:sldMk cId="90179034" sldId="2080"/>
            <ac:spMk id="100" creationId="{85CA7881-5881-45CC-B78D-566EC96ECEE9}"/>
          </ac:spMkLst>
        </pc:spChg>
        <pc:spChg chg="mod">
          <ac:chgData name="Alex Mang" userId="019a964b5253fa21" providerId="LiveId" clId="{476F5129-44E6-430C-B994-4A484D3AE2D9}" dt="2020-05-31T21:14:06.845" v="583"/>
          <ac:spMkLst>
            <pc:docMk/>
            <pc:sldMk cId="90179034" sldId="2080"/>
            <ac:spMk id="101" creationId="{69A94179-D0C5-4554-A1A3-284ACC4C40CF}"/>
          </ac:spMkLst>
        </pc:spChg>
        <pc:spChg chg="mod">
          <ac:chgData name="Alex Mang" userId="019a964b5253fa21" providerId="LiveId" clId="{476F5129-44E6-430C-B994-4A484D3AE2D9}" dt="2020-05-31T21:14:06.845" v="583"/>
          <ac:spMkLst>
            <pc:docMk/>
            <pc:sldMk cId="90179034" sldId="2080"/>
            <ac:spMk id="102" creationId="{B111EA93-80DD-44A4-87FF-346F8BE236DC}"/>
          </ac:spMkLst>
        </pc:spChg>
        <pc:spChg chg="mod">
          <ac:chgData name="Alex Mang" userId="019a964b5253fa21" providerId="LiveId" clId="{476F5129-44E6-430C-B994-4A484D3AE2D9}" dt="2020-05-31T21:14:06.845" v="583"/>
          <ac:spMkLst>
            <pc:docMk/>
            <pc:sldMk cId="90179034" sldId="2080"/>
            <ac:spMk id="103" creationId="{B6C642F2-0A54-4CC5-8B29-406A16515A0E}"/>
          </ac:spMkLst>
        </pc:spChg>
        <pc:spChg chg="mod">
          <ac:chgData name="Alex Mang" userId="019a964b5253fa21" providerId="LiveId" clId="{476F5129-44E6-430C-B994-4A484D3AE2D9}" dt="2020-05-31T21:14:06.845" v="583"/>
          <ac:spMkLst>
            <pc:docMk/>
            <pc:sldMk cId="90179034" sldId="2080"/>
            <ac:spMk id="104" creationId="{DD4B560E-EC48-48D7-AA3B-8FE23789F92A}"/>
          </ac:spMkLst>
        </pc:spChg>
        <pc:spChg chg="mod">
          <ac:chgData name="Alex Mang" userId="019a964b5253fa21" providerId="LiveId" clId="{476F5129-44E6-430C-B994-4A484D3AE2D9}" dt="2020-05-31T21:14:06.845" v="583"/>
          <ac:spMkLst>
            <pc:docMk/>
            <pc:sldMk cId="90179034" sldId="2080"/>
            <ac:spMk id="105" creationId="{305F9EEF-A1B8-4163-ACDA-A601A9AA46E6}"/>
          </ac:spMkLst>
        </pc:spChg>
        <pc:grpChg chg="add del mod">
          <ac:chgData name="Alex Mang" userId="019a964b5253fa21" providerId="LiveId" clId="{476F5129-44E6-430C-B994-4A484D3AE2D9}" dt="2020-05-31T21:14:05.354" v="581"/>
          <ac:grpSpMkLst>
            <pc:docMk/>
            <pc:sldMk cId="90179034" sldId="2080"/>
            <ac:grpSpMk id="5" creationId="{16359CDE-4BE4-405D-A40D-F5F6B95E8A7B}"/>
          </ac:grpSpMkLst>
        </pc:grpChg>
        <pc:grpChg chg="add del mod">
          <ac:chgData name="Alex Mang" userId="019a964b5253fa21" providerId="LiveId" clId="{476F5129-44E6-430C-B994-4A484D3AE2D9}" dt="2020-05-31T21:14:05.354" v="581"/>
          <ac:grpSpMkLst>
            <pc:docMk/>
            <pc:sldMk cId="90179034" sldId="2080"/>
            <ac:grpSpMk id="12" creationId="{324D393C-837E-4B36-9CD9-635EFA541463}"/>
          </ac:grpSpMkLst>
        </pc:grpChg>
        <pc:grpChg chg="add del mod">
          <ac:chgData name="Alex Mang" userId="019a964b5253fa21" providerId="LiveId" clId="{476F5129-44E6-430C-B994-4A484D3AE2D9}" dt="2020-05-31T21:14:05.354" v="581"/>
          <ac:grpSpMkLst>
            <pc:docMk/>
            <pc:sldMk cId="90179034" sldId="2080"/>
            <ac:grpSpMk id="19" creationId="{13357B71-FDA2-4E56-89FC-3AEBEF503F58}"/>
          </ac:grpSpMkLst>
        </pc:grpChg>
        <pc:grpChg chg="add del mod">
          <ac:chgData name="Alex Mang" userId="019a964b5253fa21" providerId="LiveId" clId="{476F5129-44E6-430C-B994-4A484D3AE2D9}" dt="2020-05-31T21:14:05.354" v="581"/>
          <ac:grpSpMkLst>
            <pc:docMk/>
            <pc:sldMk cId="90179034" sldId="2080"/>
            <ac:grpSpMk id="26" creationId="{C9D1E33D-A33A-4814-B703-7FF69DF262B5}"/>
          </ac:grpSpMkLst>
        </pc:grpChg>
        <pc:grpChg chg="add del mod">
          <ac:chgData name="Alex Mang" userId="019a964b5253fa21" providerId="LiveId" clId="{476F5129-44E6-430C-B994-4A484D3AE2D9}" dt="2020-05-31T21:14:05.354" v="581"/>
          <ac:grpSpMkLst>
            <pc:docMk/>
            <pc:sldMk cId="90179034" sldId="2080"/>
            <ac:grpSpMk id="33" creationId="{BAAFD3A6-24AB-4031-B1C3-03B90B480574}"/>
          </ac:grpSpMkLst>
        </pc:grpChg>
        <pc:grpChg chg="add del mod">
          <ac:chgData name="Alex Mang" userId="019a964b5253fa21" providerId="LiveId" clId="{476F5129-44E6-430C-B994-4A484D3AE2D9}" dt="2020-05-31T21:14:05.354" v="581"/>
          <ac:grpSpMkLst>
            <pc:docMk/>
            <pc:sldMk cId="90179034" sldId="2080"/>
            <ac:grpSpMk id="41" creationId="{8E5BD310-F66E-450C-9961-3346FBA42E9F}"/>
          </ac:grpSpMkLst>
        </pc:grpChg>
        <pc:grpChg chg="add del mod">
          <ac:chgData name="Alex Mang" userId="019a964b5253fa21" providerId="LiveId" clId="{476F5129-44E6-430C-B994-4A484D3AE2D9}" dt="2020-05-31T21:14:05.354" v="581"/>
          <ac:grpSpMkLst>
            <pc:docMk/>
            <pc:sldMk cId="90179034" sldId="2080"/>
            <ac:grpSpMk id="48" creationId="{053F2DAE-4BBE-43CC-8F9E-9985C26FD839}"/>
          </ac:grpSpMkLst>
        </pc:grpChg>
        <pc:grpChg chg="add mod">
          <ac:chgData name="Alex Mang" userId="019a964b5253fa21" providerId="LiveId" clId="{476F5129-44E6-430C-B994-4A484D3AE2D9}" dt="2020-05-31T21:14:06.845" v="583"/>
          <ac:grpSpMkLst>
            <pc:docMk/>
            <pc:sldMk cId="90179034" sldId="2080"/>
            <ac:grpSpMk id="56" creationId="{396CC58F-D6ED-4D6D-9E5D-9CB3CD289696}"/>
          </ac:grpSpMkLst>
        </pc:grpChg>
        <pc:grpChg chg="add mod">
          <ac:chgData name="Alex Mang" userId="019a964b5253fa21" providerId="LiveId" clId="{476F5129-44E6-430C-B994-4A484D3AE2D9}" dt="2020-05-31T21:14:06.845" v="583"/>
          <ac:grpSpMkLst>
            <pc:docMk/>
            <pc:sldMk cId="90179034" sldId="2080"/>
            <ac:grpSpMk id="63" creationId="{006DDCBF-0F3A-4BFB-87D4-E00B67F4393C}"/>
          </ac:grpSpMkLst>
        </pc:grpChg>
        <pc:grpChg chg="add mod">
          <ac:chgData name="Alex Mang" userId="019a964b5253fa21" providerId="LiveId" clId="{476F5129-44E6-430C-B994-4A484D3AE2D9}" dt="2020-05-31T21:14:06.845" v="583"/>
          <ac:grpSpMkLst>
            <pc:docMk/>
            <pc:sldMk cId="90179034" sldId="2080"/>
            <ac:grpSpMk id="70" creationId="{C9C0733C-BC53-4B19-997A-EEBDF7791F1D}"/>
          </ac:grpSpMkLst>
        </pc:grpChg>
        <pc:grpChg chg="add mod">
          <ac:chgData name="Alex Mang" userId="019a964b5253fa21" providerId="LiveId" clId="{476F5129-44E6-430C-B994-4A484D3AE2D9}" dt="2020-05-31T21:14:06.845" v="583"/>
          <ac:grpSpMkLst>
            <pc:docMk/>
            <pc:sldMk cId="90179034" sldId="2080"/>
            <ac:grpSpMk id="77" creationId="{77CB16CF-8F9A-470E-9DEF-55D764A1D969}"/>
          </ac:grpSpMkLst>
        </pc:grpChg>
        <pc:grpChg chg="add mod">
          <ac:chgData name="Alex Mang" userId="019a964b5253fa21" providerId="LiveId" clId="{476F5129-44E6-430C-B994-4A484D3AE2D9}" dt="2020-05-31T21:14:06.845" v="583"/>
          <ac:grpSpMkLst>
            <pc:docMk/>
            <pc:sldMk cId="90179034" sldId="2080"/>
            <ac:grpSpMk id="84" creationId="{E266C9C9-4998-40A2-8B65-56EF3B5A40C1}"/>
          </ac:grpSpMkLst>
        </pc:grpChg>
        <pc:grpChg chg="add mod">
          <ac:chgData name="Alex Mang" userId="019a964b5253fa21" providerId="LiveId" clId="{476F5129-44E6-430C-B994-4A484D3AE2D9}" dt="2020-05-31T21:14:06.845" v="583"/>
          <ac:grpSpMkLst>
            <pc:docMk/>
            <pc:sldMk cId="90179034" sldId="2080"/>
            <ac:grpSpMk id="92" creationId="{D2D9E869-72D4-467E-A774-F191DF8237D8}"/>
          </ac:grpSpMkLst>
        </pc:grpChg>
        <pc:grpChg chg="add mod">
          <ac:chgData name="Alex Mang" userId="019a964b5253fa21" providerId="LiveId" clId="{476F5129-44E6-430C-B994-4A484D3AE2D9}" dt="2020-05-31T21:14:06.845" v="583"/>
          <ac:grpSpMkLst>
            <pc:docMk/>
            <pc:sldMk cId="90179034" sldId="2080"/>
            <ac:grpSpMk id="99" creationId="{C0D02920-44BD-4DF9-A0F7-7827A50E2F5C}"/>
          </ac:grpSpMkLst>
        </pc:grpChg>
      </pc:sldChg>
      <pc:sldChg chg="new del">
        <pc:chgData name="Alex Mang" userId="019a964b5253fa21" providerId="LiveId" clId="{476F5129-44E6-430C-B994-4A484D3AE2D9}" dt="2020-05-31T21:13:29.939" v="578" actId="47"/>
        <pc:sldMkLst>
          <pc:docMk/>
          <pc:sldMk cId="2688108470" sldId="2080"/>
        </pc:sldMkLst>
      </pc:sldChg>
      <pc:sldChg chg="addSp delSp modSp new mod">
        <pc:chgData name="Alex Mang" userId="019a964b5253fa21" providerId="LiveId" clId="{476F5129-44E6-430C-B994-4A484D3AE2D9}" dt="2020-05-31T21:14:36.242" v="590" actId="20577"/>
        <pc:sldMkLst>
          <pc:docMk/>
          <pc:sldMk cId="187799900" sldId="2081"/>
        </pc:sldMkLst>
        <pc:spChg chg="mod">
          <ac:chgData name="Alex Mang" userId="019a964b5253fa21" providerId="LiveId" clId="{476F5129-44E6-430C-B994-4A484D3AE2D9}" dt="2020-05-31T21:14:36.242" v="590" actId="20577"/>
          <ac:spMkLst>
            <pc:docMk/>
            <pc:sldMk cId="187799900" sldId="2081"/>
            <ac:spMk id="2" creationId="{DB44499E-7FE0-4663-A3BE-E1C845BB9638}"/>
          </ac:spMkLst>
        </pc:spChg>
        <pc:spChg chg="del">
          <ac:chgData name="Alex Mang" userId="019a964b5253fa21" providerId="LiveId" clId="{476F5129-44E6-430C-B994-4A484D3AE2D9}" dt="2020-05-31T21:14:29.848" v="587" actId="478"/>
          <ac:spMkLst>
            <pc:docMk/>
            <pc:sldMk cId="187799900" sldId="2081"/>
            <ac:spMk id="3" creationId="{0BA8B9BB-1530-4AEC-A5AB-7AEAE0A988CC}"/>
          </ac:spMkLst>
        </pc:spChg>
        <pc:spChg chg="mod">
          <ac:chgData name="Alex Mang" userId="019a964b5253fa21" providerId="LiveId" clId="{476F5129-44E6-430C-B994-4A484D3AE2D9}" dt="2020-05-31T21:14:28.213" v="586"/>
          <ac:spMkLst>
            <pc:docMk/>
            <pc:sldMk cId="187799900" sldId="2081"/>
            <ac:spMk id="16" creationId="{8390F1D2-35EC-45FC-85B4-4D8054F87E72}"/>
          </ac:spMkLst>
        </pc:spChg>
        <pc:spChg chg="mod">
          <ac:chgData name="Alex Mang" userId="019a964b5253fa21" providerId="LiveId" clId="{476F5129-44E6-430C-B994-4A484D3AE2D9}" dt="2020-05-31T21:14:28.213" v="586"/>
          <ac:spMkLst>
            <pc:docMk/>
            <pc:sldMk cId="187799900" sldId="2081"/>
            <ac:spMk id="17" creationId="{B2EB0916-89C8-4540-83F4-E9912DC1A8E4}"/>
          </ac:spMkLst>
        </pc:spChg>
        <pc:spChg chg="mod">
          <ac:chgData name="Alex Mang" userId="019a964b5253fa21" providerId="LiveId" clId="{476F5129-44E6-430C-B994-4A484D3AE2D9}" dt="2020-05-31T21:14:28.213" v="586"/>
          <ac:spMkLst>
            <pc:docMk/>
            <pc:sldMk cId="187799900" sldId="2081"/>
            <ac:spMk id="19" creationId="{3A348AA5-4599-492B-B887-49C60E3C96E5}"/>
          </ac:spMkLst>
        </pc:spChg>
        <pc:spChg chg="mod">
          <ac:chgData name="Alex Mang" userId="019a964b5253fa21" providerId="LiveId" clId="{476F5129-44E6-430C-B994-4A484D3AE2D9}" dt="2020-05-31T21:14:28.213" v="586"/>
          <ac:spMkLst>
            <pc:docMk/>
            <pc:sldMk cId="187799900" sldId="2081"/>
            <ac:spMk id="21" creationId="{2A4013F6-030B-4179-937D-3746E09E75DC}"/>
          </ac:spMkLst>
        </pc:spChg>
        <pc:spChg chg="mod">
          <ac:chgData name="Alex Mang" userId="019a964b5253fa21" providerId="LiveId" clId="{476F5129-44E6-430C-B994-4A484D3AE2D9}" dt="2020-05-31T21:14:28.213" v="586"/>
          <ac:spMkLst>
            <pc:docMk/>
            <pc:sldMk cId="187799900" sldId="2081"/>
            <ac:spMk id="23" creationId="{47A945DE-9DFA-4C42-B4EB-B42661DE6C53}"/>
          </ac:spMkLst>
        </pc:spChg>
        <pc:spChg chg="mod">
          <ac:chgData name="Alex Mang" userId="019a964b5253fa21" providerId="LiveId" clId="{476F5129-44E6-430C-B994-4A484D3AE2D9}" dt="2020-05-31T21:14:28.213" v="586"/>
          <ac:spMkLst>
            <pc:docMk/>
            <pc:sldMk cId="187799900" sldId="2081"/>
            <ac:spMk id="24" creationId="{58FEEA20-6955-4CFE-8AFD-589C5318B25E}"/>
          </ac:spMkLst>
        </pc:spChg>
        <pc:spChg chg="mod">
          <ac:chgData name="Alex Mang" userId="019a964b5253fa21" providerId="LiveId" clId="{476F5129-44E6-430C-B994-4A484D3AE2D9}" dt="2020-05-31T21:14:28.213" v="586"/>
          <ac:spMkLst>
            <pc:docMk/>
            <pc:sldMk cId="187799900" sldId="2081"/>
            <ac:spMk id="25" creationId="{2550207C-215E-4B98-BFC8-E20E5F4242E9}"/>
          </ac:spMkLst>
        </pc:spChg>
        <pc:spChg chg="mod">
          <ac:chgData name="Alex Mang" userId="019a964b5253fa21" providerId="LiveId" clId="{476F5129-44E6-430C-B994-4A484D3AE2D9}" dt="2020-05-31T21:14:28.213" v="586"/>
          <ac:spMkLst>
            <pc:docMk/>
            <pc:sldMk cId="187799900" sldId="2081"/>
            <ac:spMk id="26" creationId="{8E3E4AD1-6BBA-4EF7-A345-75393366123D}"/>
          </ac:spMkLst>
        </pc:spChg>
        <pc:spChg chg="mod">
          <ac:chgData name="Alex Mang" userId="019a964b5253fa21" providerId="LiveId" clId="{476F5129-44E6-430C-B994-4A484D3AE2D9}" dt="2020-05-31T21:14:28.213" v="586"/>
          <ac:spMkLst>
            <pc:docMk/>
            <pc:sldMk cId="187799900" sldId="2081"/>
            <ac:spMk id="27" creationId="{289206AE-40DE-476C-8C08-D6CABBA8B5FF}"/>
          </ac:spMkLst>
        </pc:spChg>
        <pc:spChg chg="mod">
          <ac:chgData name="Alex Mang" userId="019a964b5253fa21" providerId="LiveId" clId="{476F5129-44E6-430C-B994-4A484D3AE2D9}" dt="2020-05-31T21:14:28.213" v="586"/>
          <ac:spMkLst>
            <pc:docMk/>
            <pc:sldMk cId="187799900" sldId="2081"/>
            <ac:spMk id="28" creationId="{42D452F3-BE87-44C9-984E-2E1BD79D552F}"/>
          </ac:spMkLst>
        </pc:spChg>
        <pc:spChg chg="mod">
          <ac:chgData name="Alex Mang" userId="019a964b5253fa21" providerId="LiveId" clId="{476F5129-44E6-430C-B994-4A484D3AE2D9}" dt="2020-05-31T21:14:28.213" v="586"/>
          <ac:spMkLst>
            <pc:docMk/>
            <pc:sldMk cId="187799900" sldId="2081"/>
            <ac:spMk id="29" creationId="{B783A52C-698B-4F03-9D33-7B782B34269E}"/>
          </ac:spMkLst>
        </pc:spChg>
        <pc:spChg chg="mod">
          <ac:chgData name="Alex Mang" userId="019a964b5253fa21" providerId="LiveId" clId="{476F5129-44E6-430C-B994-4A484D3AE2D9}" dt="2020-05-31T21:14:28.213" v="586"/>
          <ac:spMkLst>
            <pc:docMk/>
            <pc:sldMk cId="187799900" sldId="2081"/>
            <ac:spMk id="33" creationId="{32E21E29-220F-4182-8DBF-D80044A05A04}"/>
          </ac:spMkLst>
        </pc:spChg>
        <pc:spChg chg="mod">
          <ac:chgData name="Alex Mang" userId="019a964b5253fa21" providerId="LiveId" clId="{476F5129-44E6-430C-B994-4A484D3AE2D9}" dt="2020-05-31T21:14:28.213" v="586"/>
          <ac:spMkLst>
            <pc:docMk/>
            <pc:sldMk cId="187799900" sldId="2081"/>
            <ac:spMk id="40" creationId="{A6CEA4EF-0287-437B-9E9F-0B90C56F6636}"/>
          </ac:spMkLst>
        </pc:spChg>
        <pc:spChg chg="mod">
          <ac:chgData name="Alex Mang" userId="019a964b5253fa21" providerId="LiveId" clId="{476F5129-44E6-430C-B994-4A484D3AE2D9}" dt="2020-05-31T21:14:28.213" v="586"/>
          <ac:spMkLst>
            <pc:docMk/>
            <pc:sldMk cId="187799900" sldId="2081"/>
            <ac:spMk id="41" creationId="{6C140692-B58E-4E36-853D-2F0D39A55CEA}"/>
          </ac:spMkLst>
        </pc:spChg>
        <pc:spChg chg="mod">
          <ac:chgData name="Alex Mang" userId="019a964b5253fa21" providerId="LiveId" clId="{476F5129-44E6-430C-B994-4A484D3AE2D9}" dt="2020-05-31T21:14:28.213" v="586"/>
          <ac:spMkLst>
            <pc:docMk/>
            <pc:sldMk cId="187799900" sldId="2081"/>
            <ac:spMk id="42" creationId="{A3CA3B26-B28B-450E-B493-31CF586D09E7}"/>
          </ac:spMkLst>
        </pc:spChg>
        <pc:spChg chg="mod">
          <ac:chgData name="Alex Mang" userId="019a964b5253fa21" providerId="LiveId" clId="{476F5129-44E6-430C-B994-4A484D3AE2D9}" dt="2020-05-31T21:14:28.213" v="586"/>
          <ac:spMkLst>
            <pc:docMk/>
            <pc:sldMk cId="187799900" sldId="2081"/>
            <ac:spMk id="43" creationId="{56FC07E4-74F0-4E64-9890-F259D0A50A92}"/>
          </ac:spMkLst>
        </pc:spChg>
        <pc:spChg chg="mod">
          <ac:chgData name="Alex Mang" userId="019a964b5253fa21" providerId="LiveId" clId="{476F5129-44E6-430C-B994-4A484D3AE2D9}" dt="2020-05-31T21:14:28.213" v="586"/>
          <ac:spMkLst>
            <pc:docMk/>
            <pc:sldMk cId="187799900" sldId="2081"/>
            <ac:spMk id="44" creationId="{0FD0A658-F1EC-4219-A2EC-5E236EBF88F1}"/>
          </ac:spMkLst>
        </pc:spChg>
        <pc:spChg chg="mod">
          <ac:chgData name="Alex Mang" userId="019a964b5253fa21" providerId="LiveId" clId="{476F5129-44E6-430C-B994-4A484D3AE2D9}" dt="2020-05-31T21:14:28.213" v="586"/>
          <ac:spMkLst>
            <pc:docMk/>
            <pc:sldMk cId="187799900" sldId="2081"/>
            <ac:spMk id="46" creationId="{C517E2EC-31C3-4C3D-B337-5B029E7DAF05}"/>
          </ac:spMkLst>
        </pc:spChg>
        <pc:grpChg chg="add mod">
          <ac:chgData name="Alex Mang" userId="019a964b5253fa21" providerId="LiveId" clId="{476F5129-44E6-430C-B994-4A484D3AE2D9}" dt="2020-05-31T21:14:28.213" v="586"/>
          <ac:grpSpMkLst>
            <pc:docMk/>
            <pc:sldMk cId="187799900" sldId="2081"/>
            <ac:grpSpMk id="4" creationId="{DA659F95-FD25-4F9C-8311-84740B314DEB}"/>
          </ac:grpSpMkLst>
        </pc:grpChg>
        <pc:picChg chg="mod">
          <ac:chgData name="Alex Mang" userId="019a964b5253fa21" providerId="LiveId" clId="{476F5129-44E6-430C-B994-4A484D3AE2D9}" dt="2020-05-31T21:14:28.213" v="586"/>
          <ac:picMkLst>
            <pc:docMk/>
            <pc:sldMk cId="187799900" sldId="2081"/>
            <ac:picMk id="18" creationId="{756B84F1-A74A-4741-B46B-7EB302C822E2}"/>
          </ac:picMkLst>
        </pc:picChg>
        <pc:picChg chg="mod">
          <ac:chgData name="Alex Mang" userId="019a964b5253fa21" providerId="LiveId" clId="{476F5129-44E6-430C-B994-4A484D3AE2D9}" dt="2020-05-31T21:14:28.213" v="586"/>
          <ac:picMkLst>
            <pc:docMk/>
            <pc:sldMk cId="187799900" sldId="2081"/>
            <ac:picMk id="20" creationId="{274155CE-CF50-45A0-AA35-73E71BE6611D}"/>
          </ac:picMkLst>
        </pc:picChg>
        <pc:picChg chg="mod">
          <ac:chgData name="Alex Mang" userId="019a964b5253fa21" providerId="LiveId" clId="{476F5129-44E6-430C-B994-4A484D3AE2D9}" dt="2020-05-31T21:14:28.213" v="586"/>
          <ac:picMkLst>
            <pc:docMk/>
            <pc:sldMk cId="187799900" sldId="2081"/>
            <ac:picMk id="22" creationId="{1A772ABD-873B-402A-A3A2-7F116070468B}"/>
          </ac:picMkLst>
        </pc:picChg>
        <pc:picChg chg="mod">
          <ac:chgData name="Alex Mang" userId="019a964b5253fa21" providerId="LiveId" clId="{476F5129-44E6-430C-B994-4A484D3AE2D9}" dt="2020-05-31T21:14:28.213" v="586"/>
          <ac:picMkLst>
            <pc:docMk/>
            <pc:sldMk cId="187799900" sldId="2081"/>
            <ac:picMk id="30" creationId="{10C0FF40-CF02-4A73-B06B-1393B9A70005}"/>
          </ac:picMkLst>
        </pc:picChg>
        <pc:picChg chg="mod">
          <ac:chgData name="Alex Mang" userId="019a964b5253fa21" providerId="LiveId" clId="{476F5129-44E6-430C-B994-4A484D3AE2D9}" dt="2020-05-31T21:14:28.213" v="586"/>
          <ac:picMkLst>
            <pc:docMk/>
            <pc:sldMk cId="187799900" sldId="2081"/>
            <ac:picMk id="31" creationId="{6A13A343-627A-4EB7-9AC5-216D370B6801}"/>
          </ac:picMkLst>
        </pc:picChg>
        <pc:picChg chg="mod">
          <ac:chgData name="Alex Mang" userId="019a964b5253fa21" providerId="LiveId" clId="{476F5129-44E6-430C-B994-4A484D3AE2D9}" dt="2020-05-31T21:14:28.213" v="586"/>
          <ac:picMkLst>
            <pc:docMk/>
            <pc:sldMk cId="187799900" sldId="2081"/>
            <ac:picMk id="32" creationId="{8BE51316-32AC-4C30-B78B-291C61ACEB29}"/>
          </ac:picMkLst>
        </pc:picChg>
        <pc:picChg chg="mod">
          <ac:chgData name="Alex Mang" userId="019a964b5253fa21" providerId="LiveId" clId="{476F5129-44E6-430C-B994-4A484D3AE2D9}" dt="2020-05-31T21:14:28.213" v="586"/>
          <ac:picMkLst>
            <pc:docMk/>
            <pc:sldMk cId="187799900" sldId="2081"/>
            <ac:picMk id="34" creationId="{57462B81-8A96-4211-8C59-C85999E6179A}"/>
          </ac:picMkLst>
        </pc:picChg>
        <pc:picChg chg="mod">
          <ac:chgData name="Alex Mang" userId="019a964b5253fa21" providerId="LiveId" clId="{476F5129-44E6-430C-B994-4A484D3AE2D9}" dt="2020-05-31T21:14:28.213" v="586"/>
          <ac:picMkLst>
            <pc:docMk/>
            <pc:sldMk cId="187799900" sldId="2081"/>
            <ac:picMk id="35" creationId="{1BB76C35-C306-41F8-AB06-123C1745F705}"/>
          </ac:picMkLst>
        </pc:picChg>
        <pc:picChg chg="mod">
          <ac:chgData name="Alex Mang" userId="019a964b5253fa21" providerId="LiveId" clId="{476F5129-44E6-430C-B994-4A484D3AE2D9}" dt="2020-05-31T21:14:28.213" v="586"/>
          <ac:picMkLst>
            <pc:docMk/>
            <pc:sldMk cId="187799900" sldId="2081"/>
            <ac:picMk id="36" creationId="{DC5F25BE-166E-4B06-B3FF-08A438D8DB6B}"/>
          </ac:picMkLst>
        </pc:picChg>
        <pc:picChg chg="mod">
          <ac:chgData name="Alex Mang" userId="019a964b5253fa21" providerId="LiveId" clId="{476F5129-44E6-430C-B994-4A484D3AE2D9}" dt="2020-05-31T21:14:28.213" v="586"/>
          <ac:picMkLst>
            <pc:docMk/>
            <pc:sldMk cId="187799900" sldId="2081"/>
            <ac:picMk id="37" creationId="{A99DED51-423E-4696-B095-21286F091418}"/>
          </ac:picMkLst>
        </pc:picChg>
        <pc:picChg chg="mod">
          <ac:chgData name="Alex Mang" userId="019a964b5253fa21" providerId="LiveId" clId="{476F5129-44E6-430C-B994-4A484D3AE2D9}" dt="2020-05-31T21:14:28.213" v="586"/>
          <ac:picMkLst>
            <pc:docMk/>
            <pc:sldMk cId="187799900" sldId="2081"/>
            <ac:picMk id="38" creationId="{0B1FBB42-938F-4DFE-B059-092FAD973C8A}"/>
          </ac:picMkLst>
        </pc:picChg>
        <pc:picChg chg="mod">
          <ac:chgData name="Alex Mang" userId="019a964b5253fa21" providerId="LiveId" clId="{476F5129-44E6-430C-B994-4A484D3AE2D9}" dt="2020-05-31T21:14:28.213" v="586"/>
          <ac:picMkLst>
            <pc:docMk/>
            <pc:sldMk cId="187799900" sldId="2081"/>
            <ac:picMk id="39" creationId="{68DBF470-44EC-4592-9476-50CFE1AFBD3B}"/>
          </ac:picMkLst>
        </pc:picChg>
        <pc:cxnChg chg="mod">
          <ac:chgData name="Alex Mang" userId="019a964b5253fa21" providerId="LiveId" clId="{476F5129-44E6-430C-B994-4A484D3AE2D9}" dt="2020-05-31T21:14:28.213" v="586"/>
          <ac:cxnSpMkLst>
            <pc:docMk/>
            <pc:sldMk cId="187799900" sldId="2081"/>
            <ac:cxnSpMk id="5" creationId="{352AEEF9-D0BB-40BE-A3B9-8181C2E242B1}"/>
          </ac:cxnSpMkLst>
        </pc:cxnChg>
        <pc:cxnChg chg="mod">
          <ac:chgData name="Alex Mang" userId="019a964b5253fa21" providerId="LiveId" clId="{476F5129-44E6-430C-B994-4A484D3AE2D9}" dt="2020-05-31T21:14:28.213" v="586"/>
          <ac:cxnSpMkLst>
            <pc:docMk/>
            <pc:sldMk cId="187799900" sldId="2081"/>
            <ac:cxnSpMk id="6" creationId="{C806570F-F5C0-49EB-AEC9-45FE88D006C5}"/>
          </ac:cxnSpMkLst>
        </pc:cxnChg>
        <pc:cxnChg chg="mod">
          <ac:chgData name="Alex Mang" userId="019a964b5253fa21" providerId="LiveId" clId="{476F5129-44E6-430C-B994-4A484D3AE2D9}" dt="2020-05-31T21:14:28.213" v="586"/>
          <ac:cxnSpMkLst>
            <pc:docMk/>
            <pc:sldMk cId="187799900" sldId="2081"/>
            <ac:cxnSpMk id="7" creationId="{518951C5-F669-4E46-B335-CC43428A9D10}"/>
          </ac:cxnSpMkLst>
        </pc:cxnChg>
        <pc:cxnChg chg="mod">
          <ac:chgData name="Alex Mang" userId="019a964b5253fa21" providerId="LiveId" clId="{476F5129-44E6-430C-B994-4A484D3AE2D9}" dt="2020-05-31T21:14:28.213" v="586"/>
          <ac:cxnSpMkLst>
            <pc:docMk/>
            <pc:sldMk cId="187799900" sldId="2081"/>
            <ac:cxnSpMk id="8" creationId="{A6D5A81C-5BDE-4D6C-B501-C9341A4256FB}"/>
          </ac:cxnSpMkLst>
        </pc:cxnChg>
        <pc:cxnChg chg="mod">
          <ac:chgData name="Alex Mang" userId="019a964b5253fa21" providerId="LiveId" clId="{476F5129-44E6-430C-B994-4A484D3AE2D9}" dt="2020-05-31T21:14:28.213" v="586"/>
          <ac:cxnSpMkLst>
            <pc:docMk/>
            <pc:sldMk cId="187799900" sldId="2081"/>
            <ac:cxnSpMk id="9" creationId="{97402AC0-2B0F-44A6-B4D3-4AF9CC09C81F}"/>
          </ac:cxnSpMkLst>
        </pc:cxnChg>
        <pc:cxnChg chg="mod">
          <ac:chgData name="Alex Mang" userId="019a964b5253fa21" providerId="LiveId" clId="{476F5129-44E6-430C-B994-4A484D3AE2D9}" dt="2020-05-31T21:14:28.213" v="586"/>
          <ac:cxnSpMkLst>
            <pc:docMk/>
            <pc:sldMk cId="187799900" sldId="2081"/>
            <ac:cxnSpMk id="10" creationId="{DA4BCB02-BDF7-4C55-B2AC-DCDDC73FC562}"/>
          </ac:cxnSpMkLst>
        </pc:cxnChg>
        <pc:cxnChg chg="mod">
          <ac:chgData name="Alex Mang" userId="019a964b5253fa21" providerId="LiveId" clId="{476F5129-44E6-430C-B994-4A484D3AE2D9}" dt="2020-05-31T21:14:28.213" v="586"/>
          <ac:cxnSpMkLst>
            <pc:docMk/>
            <pc:sldMk cId="187799900" sldId="2081"/>
            <ac:cxnSpMk id="11" creationId="{3A83D8B2-3D84-4AE6-84FB-6950D307160F}"/>
          </ac:cxnSpMkLst>
        </pc:cxnChg>
        <pc:cxnChg chg="mod">
          <ac:chgData name="Alex Mang" userId="019a964b5253fa21" providerId="LiveId" clId="{476F5129-44E6-430C-B994-4A484D3AE2D9}" dt="2020-05-31T21:14:28.213" v="586"/>
          <ac:cxnSpMkLst>
            <pc:docMk/>
            <pc:sldMk cId="187799900" sldId="2081"/>
            <ac:cxnSpMk id="12" creationId="{9131207A-CDB7-4992-A6F8-F49215DB1073}"/>
          </ac:cxnSpMkLst>
        </pc:cxnChg>
        <pc:cxnChg chg="mod">
          <ac:chgData name="Alex Mang" userId="019a964b5253fa21" providerId="LiveId" clId="{476F5129-44E6-430C-B994-4A484D3AE2D9}" dt="2020-05-31T21:14:28.213" v="586"/>
          <ac:cxnSpMkLst>
            <pc:docMk/>
            <pc:sldMk cId="187799900" sldId="2081"/>
            <ac:cxnSpMk id="13" creationId="{36C00CA0-9E5F-4C65-B8F4-0C2360C34C29}"/>
          </ac:cxnSpMkLst>
        </pc:cxnChg>
        <pc:cxnChg chg="mod">
          <ac:chgData name="Alex Mang" userId="019a964b5253fa21" providerId="LiveId" clId="{476F5129-44E6-430C-B994-4A484D3AE2D9}" dt="2020-05-31T21:14:28.213" v="586"/>
          <ac:cxnSpMkLst>
            <pc:docMk/>
            <pc:sldMk cId="187799900" sldId="2081"/>
            <ac:cxnSpMk id="14" creationId="{04C4203E-B2E3-4643-AAF0-2B348A0DB787}"/>
          </ac:cxnSpMkLst>
        </pc:cxnChg>
        <pc:cxnChg chg="mod">
          <ac:chgData name="Alex Mang" userId="019a964b5253fa21" providerId="LiveId" clId="{476F5129-44E6-430C-B994-4A484D3AE2D9}" dt="2020-05-31T21:14:28.213" v="586"/>
          <ac:cxnSpMkLst>
            <pc:docMk/>
            <pc:sldMk cId="187799900" sldId="2081"/>
            <ac:cxnSpMk id="15" creationId="{1835CA91-FD5F-410F-8181-F2DB0CADB200}"/>
          </ac:cxnSpMkLst>
        </pc:cxnChg>
        <pc:cxnChg chg="mod">
          <ac:chgData name="Alex Mang" userId="019a964b5253fa21" providerId="LiveId" clId="{476F5129-44E6-430C-B994-4A484D3AE2D9}" dt="2020-05-31T21:14:28.213" v="586"/>
          <ac:cxnSpMkLst>
            <pc:docMk/>
            <pc:sldMk cId="187799900" sldId="2081"/>
            <ac:cxnSpMk id="45" creationId="{38038DC7-E947-471D-8F9B-7A3E75BC97CF}"/>
          </ac:cxnSpMkLst>
        </pc:cxnChg>
      </pc:sldChg>
      <pc:sldChg chg="addSp delSp modSp new mod ord modNotesTx">
        <pc:chgData name="Alex Mang" userId="019a964b5253fa21" providerId="LiveId" clId="{476F5129-44E6-430C-B994-4A484D3AE2D9}" dt="2020-05-31T21:36:55.244" v="636"/>
        <pc:sldMkLst>
          <pc:docMk/>
          <pc:sldMk cId="2878596976" sldId="2082"/>
        </pc:sldMkLst>
        <pc:spChg chg="mod">
          <ac:chgData name="Alex Mang" userId="019a964b5253fa21" providerId="LiveId" clId="{476F5129-44E6-430C-B994-4A484D3AE2D9}" dt="2020-05-31T21:35:16.493" v="622" actId="20577"/>
          <ac:spMkLst>
            <pc:docMk/>
            <pc:sldMk cId="2878596976" sldId="2082"/>
            <ac:spMk id="2" creationId="{05D4717E-76D1-455F-83A1-69CDE59B491B}"/>
          </ac:spMkLst>
        </pc:spChg>
        <pc:spChg chg="del">
          <ac:chgData name="Alex Mang" userId="019a964b5253fa21" providerId="LiveId" clId="{476F5129-44E6-430C-B994-4A484D3AE2D9}" dt="2020-05-31T21:36:00.237" v="628" actId="478"/>
          <ac:spMkLst>
            <pc:docMk/>
            <pc:sldMk cId="2878596976" sldId="2082"/>
            <ac:spMk id="3" creationId="{F3B21140-8316-4708-B118-FBF1129ECFE6}"/>
          </ac:spMkLst>
        </pc:spChg>
        <pc:picChg chg="add del">
          <ac:chgData name="Alex Mang" userId="019a964b5253fa21" providerId="LiveId" clId="{476F5129-44E6-430C-B994-4A484D3AE2D9}" dt="2020-05-31T21:35:21.664" v="624"/>
          <ac:picMkLst>
            <pc:docMk/>
            <pc:sldMk cId="2878596976" sldId="2082"/>
            <ac:picMk id="4" creationId="{3B264629-B8B1-49CD-8E73-27933814D900}"/>
          </ac:picMkLst>
        </pc:picChg>
        <pc:picChg chg="add mod">
          <ac:chgData name="Alex Mang" userId="019a964b5253fa21" providerId="LiveId" clId="{476F5129-44E6-430C-B994-4A484D3AE2D9}" dt="2020-05-31T21:35:57.533" v="627" actId="1076"/>
          <ac:picMkLst>
            <pc:docMk/>
            <pc:sldMk cId="2878596976" sldId="2082"/>
            <ac:picMk id="5" creationId="{E1E12B43-3383-4679-9DAD-084804D1E154}"/>
          </ac:picMkLst>
        </pc:picChg>
      </pc:sldChg>
      <pc:sldChg chg="addSp delSp modSp new mod modShow chgLayout">
        <pc:chgData name="Alex Mang" userId="019a964b5253fa21" providerId="LiveId" clId="{476F5129-44E6-430C-B994-4A484D3AE2D9}" dt="2020-06-01T17:31:12.462" v="2716" actId="729"/>
        <pc:sldMkLst>
          <pc:docMk/>
          <pc:sldMk cId="1986042509" sldId="2083"/>
        </pc:sldMkLst>
        <pc:spChg chg="del mod ord">
          <ac:chgData name="Alex Mang" userId="019a964b5253fa21" providerId="LiveId" clId="{476F5129-44E6-430C-B994-4A484D3AE2D9}" dt="2020-05-31T21:48:40.678" v="664" actId="700"/>
          <ac:spMkLst>
            <pc:docMk/>
            <pc:sldMk cId="1986042509" sldId="2083"/>
            <ac:spMk id="2" creationId="{FF492823-2DAC-4ABB-917D-07261C786CBD}"/>
          </ac:spMkLst>
        </pc:spChg>
        <pc:spChg chg="del mod ord">
          <ac:chgData name="Alex Mang" userId="019a964b5253fa21" providerId="LiveId" clId="{476F5129-44E6-430C-B994-4A484D3AE2D9}" dt="2020-05-31T21:48:40.678" v="664" actId="700"/>
          <ac:spMkLst>
            <pc:docMk/>
            <pc:sldMk cId="1986042509" sldId="2083"/>
            <ac:spMk id="3" creationId="{2F8F8324-97BA-433A-A04A-3923933B3E01}"/>
          </ac:spMkLst>
        </pc:spChg>
        <pc:spChg chg="add mod ord">
          <ac:chgData name="Alex Mang" userId="019a964b5253fa21" providerId="LiveId" clId="{476F5129-44E6-430C-B994-4A484D3AE2D9}" dt="2020-05-31T21:48:54.371" v="673" actId="20577"/>
          <ac:spMkLst>
            <pc:docMk/>
            <pc:sldMk cId="1986042509" sldId="2083"/>
            <ac:spMk id="4" creationId="{50B95248-C160-458D-85EE-AC083FBB2BD4}"/>
          </ac:spMkLst>
        </pc:spChg>
        <pc:spChg chg="add mod ord">
          <ac:chgData name="Alex Mang" userId="019a964b5253fa21" providerId="LiveId" clId="{476F5129-44E6-430C-B994-4A484D3AE2D9}" dt="2020-05-31T21:48:50.967" v="672"/>
          <ac:spMkLst>
            <pc:docMk/>
            <pc:sldMk cId="1986042509" sldId="2083"/>
            <ac:spMk id="5" creationId="{C1FB6F58-2368-4194-8407-236802F532CF}"/>
          </ac:spMkLst>
        </pc:spChg>
      </pc:sldChg>
      <pc:sldChg chg="addSp delSp modSp new mod modClrScheme chgLayout modNotesTx">
        <pc:chgData name="Alex Mang" userId="019a964b5253fa21" providerId="LiveId" clId="{476F5129-44E6-430C-B994-4A484D3AE2D9}" dt="2020-05-31T21:59:55.318" v="728" actId="700"/>
        <pc:sldMkLst>
          <pc:docMk/>
          <pc:sldMk cId="4012589712" sldId="2084"/>
        </pc:sldMkLst>
        <pc:spChg chg="del mod ord">
          <ac:chgData name="Alex Mang" userId="019a964b5253fa21" providerId="LiveId" clId="{476F5129-44E6-430C-B994-4A484D3AE2D9}" dt="2020-05-31T21:57:43.084" v="683" actId="700"/>
          <ac:spMkLst>
            <pc:docMk/>
            <pc:sldMk cId="4012589712" sldId="2084"/>
            <ac:spMk id="2" creationId="{07FF4A40-BA09-4940-AA92-7DEFC75276CA}"/>
          </ac:spMkLst>
        </pc:spChg>
        <pc:spChg chg="add mod ord">
          <ac:chgData name="Alex Mang" userId="019a964b5253fa21" providerId="LiveId" clId="{476F5129-44E6-430C-B994-4A484D3AE2D9}" dt="2020-05-31T21:59:55.318" v="728" actId="700"/>
          <ac:spMkLst>
            <pc:docMk/>
            <pc:sldMk cId="4012589712" sldId="2084"/>
            <ac:spMk id="3" creationId="{84EAB49B-E1E9-4A69-B6AA-1A5ED78A1285}"/>
          </ac:spMkLst>
        </pc:spChg>
        <pc:spChg chg="add mod ord">
          <ac:chgData name="Alex Mang" userId="019a964b5253fa21" providerId="LiveId" clId="{476F5129-44E6-430C-B994-4A484D3AE2D9}" dt="2020-05-31T21:59:55.318" v="728" actId="700"/>
          <ac:spMkLst>
            <pc:docMk/>
            <pc:sldMk cId="4012589712" sldId="2084"/>
            <ac:spMk id="4" creationId="{E8E6DC97-9FE3-40AB-A954-B1BD34406800}"/>
          </ac:spMkLst>
        </pc:spChg>
      </pc:sldChg>
      <pc:sldChg chg="addSp delSp modSp new mod modClrScheme chgLayout modNotesTx">
        <pc:chgData name="Alex Mang" userId="019a964b5253fa21" providerId="LiveId" clId="{476F5129-44E6-430C-B994-4A484D3AE2D9}" dt="2020-05-31T22:08:35.687" v="1092" actId="20577"/>
        <pc:sldMkLst>
          <pc:docMk/>
          <pc:sldMk cId="1081000447" sldId="2085"/>
        </pc:sldMkLst>
        <pc:spChg chg="del mod ord">
          <ac:chgData name="Alex Mang" userId="019a964b5253fa21" providerId="LiveId" clId="{476F5129-44E6-430C-B994-4A484D3AE2D9}" dt="2020-05-31T22:00:28.828" v="730" actId="700"/>
          <ac:spMkLst>
            <pc:docMk/>
            <pc:sldMk cId="1081000447" sldId="2085"/>
            <ac:spMk id="2" creationId="{5D8ACA8B-AC1F-428D-ACA3-8EA3EDA040B5}"/>
          </ac:spMkLst>
        </pc:spChg>
        <pc:spChg chg="add mod ord">
          <ac:chgData name="Alex Mang" userId="019a964b5253fa21" providerId="LiveId" clId="{476F5129-44E6-430C-B994-4A484D3AE2D9}" dt="2020-05-31T22:00:37.562" v="733" actId="20577"/>
          <ac:spMkLst>
            <pc:docMk/>
            <pc:sldMk cId="1081000447" sldId="2085"/>
            <ac:spMk id="3" creationId="{9FB21614-19A1-4A5D-B207-9B965883175D}"/>
          </ac:spMkLst>
        </pc:spChg>
        <pc:spChg chg="add mod ord">
          <ac:chgData name="Alex Mang" userId="019a964b5253fa21" providerId="LiveId" clId="{476F5129-44E6-430C-B994-4A484D3AE2D9}" dt="2020-05-31T22:03:54.721" v="1031" actId="12"/>
          <ac:spMkLst>
            <pc:docMk/>
            <pc:sldMk cId="1081000447" sldId="2085"/>
            <ac:spMk id="4" creationId="{58E33D01-7CAC-4F36-9CAE-53D003C5301C}"/>
          </ac:spMkLst>
        </pc:spChg>
      </pc:sldChg>
      <pc:sldChg chg="addSp delSp modSp new mod modClrScheme chgLayout modNotesTx">
        <pc:chgData name="Alex Mang" userId="019a964b5253fa21" providerId="LiveId" clId="{476F5129-44E6-430C-B994-4A484D3AE2D9}" dt="2020-06-01T17:12:39.260" v="1899" actId="313"/>
        <pc:sldMkLst>
          <pc:docMk/>
          <pc:sldMk cId="2182209678" sldId="2109"/>
        </pc:sldMkLst>
        <pc:spChg chg="del mod ord">
          <ac:chgData name="Alex Mang" userId="019a964b5253fa21" providerId="LiveId" clId="{476F5129-44E6-430C-B994-4A484D3AE2D9}" dt="2020-06-01T17:04:36.397" v="1094" actId="700"/>
          <ac:spMkLst>
            <pc:docMk/>
            <pc:sldMk cId="2182209678" sldId="2109"/>
            <ac:spMk id="2" creationId="{786D0704-62B5-4E86-A75F-48FC6561EC59}"/>
          </ac:spMkLst>
        </pc:spChg>
        <pc:spChg chg="del mod ord">
          <ac:chgData name="Alex Mang" userId="019a964b5253fa21" providerId="LiveId" clId="{476F5129-44E6-430C-B994-4A484D3AE2D9}" dt="2020-06-01T17:04:36.397" v="1094" actId="700"/>
          <ac:spMkLst>
            <pc:docMk/>
            <pc:sldMk cId="2182209678" sldId="2109"/>
            <ac:spMk id="3" creationId="{BC958711-6BCA-474B-923C-3B7995D8948F}"/>
          </ac:spMkLst>
        </pc:spChg>
        <pc:spChg chg="add mod ord">
          <ac:chgData name="Alex Mang" userId="019a964b5253fa21" providerId="LiveId" clId="{476F5129-44E6-430C-B994-4A484D3AE2D9}" dt="2020-06-01T17:04:58.054" v="1139" actId="20577"/>
          <ac:spMkLst>
            <pc:docMk/>
            <pc:sldMk cId="2182209678" sldId="2109"/>
            <ac:spMk id="4" creationId="{3984F30D-9B59-44E6-A07B-A241267D6029}"/>
          </ac:spMkLst>
        </pc:spChg>
        <pc:spChg chg="add mod ord">
          <ac:chgData name="Alex Mang" userId="019a964b5253fa21" providerId="LiveId" clId="{476F5129-44E6-430C-B994-4A484D3AE2D9}" dt="2020-06-01T17:10:55.504" v="1829" actId="14100"/>
          <ac:spMkLst>
            <pc:docMk/>
            <pc:sldMk cId="2182209678" sldId="2109"/>
            <ac:spMk id="5" creationId="{83B37AED-584D-462F-8DEE-C81E3A7516E9}"/>
          </ac:spMkLst>
        </pc:spChg>
        <pc:spChg chg="add del mod ord">
          <ac:chgData name="Alex Mang" userId="019a964b5253fa21" providerId="LiveId" clId="{476F5129-44E6-430C-B994-4A484D3AE2D9}" dt="2020-06-01T17:06:48.055" v="1607" actId="3680"/>
          <ac:spMkLst>
            <pc:docMk/>
            <pc:sldMk cId="2182209678" sldId="2109"/>
            <ac:spMk id="6" creationId="{1E7A48D4-BF98-45D7-9BB5-26C2EA629068}"/>
          </ac:spMkLst>
        </pc:spChg>
        <pc:spChg chg="add mod">
          <ac:chgData name="Alex Mang" userId="019a964b5253fa21" providerId="LiveId" clId="{476F5129-44E6-430C-B994-4A484D3AE2D9}" dt="2020-06-01T17:12:27.365" v="1897" actId="1076"/>
          <ac:spMkLst>
            <pc:docMk/>
            <pc:sldMk cId="2182209678" sldId="2109"/>
            <ac:spMk id="9" creationId="{0A02E81D-393D-4381-BF90-F6321EE2A1D5}"/>
          </ac:spMkLst>
        </pc:spChg>
        <pc:spChg chg="add mod">
          <ac:chgData name="Alex Mang" userId="019a964b5253fa21" providerId="LiveId" clId="{476F5129-44E6-430C-B994-4A484D3AE2D9}" dt="2020-06-01T17:12:27.365" v="1897" actId="1076"/>
          <ac:spMkLst>
            <pc:docMk/>
            <pc:sldMk cId="2182209678" sldId="2109"/>
            <ac:spMk id="10" creationId="{4E099906-7F7C-42E7-AB72-D7C247679974}"/>
          </ac:spMkLst>
        </pc:spChg>
        <pc:spChg chg="add del mod">
          <ac:chgData name="Alex Mang" userId="019a964b5253fa21" providerId="LiveId" clId="{476F5129-44E6-430C-B994-4A484D3AE2D9}" dt="2020-06-01T17:10:23.109" v="1823" actId="478"/>
          <ac:spMkLst>
            <pc:docMk/>
            <pc:sldMk cId="2182209678" sldId="2109"/>
            <ac:spMk id="11" creationId="{C3840A53-A82A-491D-B076-3002BB5C4591}"/>
          </ac:spMkLst>
        </pc:spChg>
        <pc:spChg chg="add del mod">
          <ac:chgData name="Alex Mang" userId="019a964b5253fa21" providerId="LiveId" clId="{476F5129-44E6-430C-B994-4A484D3AE2D9}" dt="2020-06-01T17:10:11.291" v="1822" actId="478"/>
          <ac:spMkLst>
            <pc:docMk/>
            <pc:sldMk cId="2182209678" sldId="2109"/>
            <ac:spMk id="12" creationId="{7515CC33-716C-411D-92B9-F58DFAB11659}"/>
          </ac:spMkLst>
        </pc:spChg>
        <pc:spChg chg="add mod">
          <ac:chgData name="Alex Mang" userId="019a964b5253fa21" providerId="LiveId" clId="{476F5129-44E6-430C-B994-4A484D3AE2D9}" dt="2020-06-01T17:12:27.365" v="1897" actId="1076"/>
          <ac:spMkLst>
            <pc:docMk/>
            <pc:sldMk cId="2182209678" sldId="2109"/>
            <ac:spMk id="13" creationId="{B1D1D08E-78A0-4C38-B25F-BCF5FEC1DAD1}"/>
          </ac:spMkLst>
        </pc:spChg>
        <pc:spChg chg="add mod">
          <ac:chgData name="Alex Mang" userId="019a964b5253fa21" providerId="LiveId" clId="{476F5129-44E6-430C-B994-4A484D3AE2D9}" dt="2020-06-01T17:12:35.067" v="1898" actId="1076"/>
          <ac:spMkLst>
            <pc:docMk/>
            <pc:sldMk cId="2182209678" sldId="2109"/>
            <ac:spMk id="14" creationId="{56CA7E83-D8E6-4EA4-AA4A-88C86B8B4E3D}"/>
          </ac:spMkLst>
        </pc:spChg>
        <pc:spChg chg="add mod">
          <ac:chgData name="Alex Mang" userId="019a964b5253fa21" providerId="LiveId" clId="{476F5129-44E6-430C-B994-4A484D3AE2D9}" dt="2020-06-01T17:12:35.067" v="1898" actId="1076"/>
          <ac:spMkLst>
            <pc:docMk/>
            <pc:sldMk cId="2182209678" sldId="2109"/>
            <ac:spMk id="15" creationId="{C57AE2DE-93BC-42BF-A795-5A1B6A68C27A}"/>
          </ac:spMkLst>
        </pc:spChg>
        <pc:spChg chg="add mod">
          <ac:chgData name="Alex Mang" userId="019a964b5253fa21" providerId="LiveId" clId="{476F5129-44E6-430C-B994-4A484D3AE2D9}" dt="2020-06-01T17:12:27.365" v="1897" actId="1076"/>
          <ac:spMkLst>
            <pc:docMk/>
            <pc:sldMk cId="2182209678" sldId="2109"/>
            <ac:spMk id="16" creationId="{EB39D4C1-51BA-4BC9-9642-ADBBE176AD2F}"/>
          </ac:spMkLst>
        </pc:spChg>
        <pc:graphicFrameChg chg="add mod ord modGraphic">
          <ac:chgData name="Alex Mang" userId="019a964b5253fa21" providerId="LiveId" clId="{476F5129-44E6-430C-B994-4A484D3AE2D9}" dt="2020-06-01T17:12:39.260" v="1899" actId="313"/>
          <ac:graphicFrameMkLst>
            <pc:docMk/>
            <pc:sldMk cId="2182209678" sldId="2109"/>
            <ac:graphicFrameMk id="7" creationId="{E9A22C1B-65CC-468E-A85F-D0B97FD648A3}"/>
          </ac:graphicFrameMkLst>
        </pc:graphicFrameChg>
      </pc:sldChg>
      <pc:sldChg chg="addSp delSp modSp new mod modClrScheme chgLayout modNotesTx">
        <pc:chgData name="Alex Mang" userId="019a964b5253fa21" providerId="LiveId" clId="{476F5129-44E6-430C-B994-4A484D3AE2D9}" dt="2020-06-01T17:16:23.217" v="2583" actId="20577"/>
        <pc:sldMkLst>
          <pc:docMk/>
          <pc:sldMk cId="215158952" sldId="2110"/>
        </pc:sldMkLst>
        <pc:spChg chg="del mod ord">
          <ac:chgData name="Alex Mang" userId="019a964b5253fa21" providerId="LiveId" clId="{476F5129-44E6-430C-B994-4A484D3AE2D9}" dt="2020-06-01T17:13:08.417" v="1901" actId="700"/>
          <ac:spMkLst>
            <pc:docMk/>
            <pc:sldMk cId="215158952" sldId="2110"/>
            <ac:spMk id="2" creationId="{8B4F1ED9-C096-4376-9F93-A2212D13A59C}"/>
          </ac:spMkLst>
        </pc:spChg>
        <pc:spChg chg="del mod ord">
          <ac:chgData name="Alex Mang" userId="019a964b5253fa21" providerId="LiveId" clId="{476F5129-44E6-430C-B994-4A484D3AE2D9}" dt="2020-06-01T17:13:08.417" v="1901" actId="700"/>
          <ac:spMkLst>
            <pc:docMk/>
            <pc:sldMk cId="215158952" sldId="2110"/>
            <ac:spMk id="3" creationId="{A4455E7F-8735-4F1E-AF23-7CFC49C8FA23}"/>
          </ac:spMkLst>
        </pc:spChg>
        <pc:spChg chg="del">
          <ac:chgData name="Alex Mang" userId="019a964b5253fa21" providerId="LiveId" clId="{476F5129-44E6-430C-B994-4A484D3AE2D9}" dt="2020-06-01T17:13:08.417" v="1901" actId="700"/>
          <ac:spMkLst>
            <pc:docMk/>
            <pc:sldMk cId="215158952" sldId="2110"/>
            <ac:spMk id="4" creationId="{90A3B08B-770A-4A9C-804B-ED161ADC78E0}"/>
          </ac:spMkLst>
        </pc:spChg>
        <pc:spChg chg="add mod ord">
          <ac:chgData name="Alex Mang" userId="019a964b5253fa21" providerId="LiveId" clId="{476F5129-44E6-430C-B994-4A484D3AE2D9}" dt="2020-06-01T17:13:18.269" v="1939" actId="20577"/>
          <ac:spMkLst>
            <pc:docMk/>
            <pc:sldMk cId="215158952" sldId="2110"/>
            <ac:spMk id="5" creationId="{E30F1EDE-FBD4-41A9-A92C-6FA244D0ACF8}"/>
          </ac:spMkLst>
        </pc:spChg>
        <pc:spChg chg="add mod ord">
          <ac:chgData name="Alex Mang" userId="019a964b5253fa21" providerId="LiveId" clId="{476F5129-44E6-430C-B994-4A484D3AE2D9}" dt="2020-06-01T17:13:35.324" v="1992" actId="20577"/>
          <ac:spMkLst>
            <pc:docMk/>
            <pc:sldMk cId="215158952" sldId="2110"/>
            <ac:spMk id="6" creationId="{3A7922C6-A2E3-471F-9867-8D2B2D02FC24}"/>
          </ac:spMkLst>
        </pc:spChg>
      </pc:sldChg>
      <pc:sldChg chg="addSp delSp modSp add mod ord modNotesTx">
        <pc:chgData name="Alex Mang" userId="019a964b5253fa21" providerId="LiveId" clId="{476F5129-44E6-430C-B994-4A484D3AE2D9}" dt="2020-06-01T17:30:23.714" v="2715" actId="12"/>
        <pc:sldMkLst>
          <pc:docMk/>
          <pc:sldMk cId="485184956" sldId="2111"/>
        </pc:sldMkLst>
        <pc:spChg chg="mod">
          <ac:chgData name="Alex Mang" userId="019a964b5253fa21" providerId="LiveId" clId="{476F5129-44E6-430C-B994-4A484D3AE2D9}" dt="2020-06-01T17:23:10.437" v="2688" actId="1076"/>
          <ac:spMkLst>
            <pc:docMk/>
            <pc:sldMk cId="485184956" sldId="2111"/>
            <ac:spMk id="2" creationId="{39FB508C-1659-40FF-B00E-525CCB69C80F}"/>
          </ac:spMkLst>
        </pc:spChg>
        <pc:spChg chg="mod">
          <ac:chgData name="Alex Mang" userId="019a964b5253fa21" providerId="LiveId" clId="{476F5129-44E6-430C-B994-4A484D3AE2D9}" dt="2020-06-01T17:22:35.583" v="2682" actId="20577"/>
          <ac:spMkLst>
            <pc:docMk/>
            <pc:sldMk cId="485184956" sldId="2111"/>
            <ac:spMk id="3" creationId="{D6659590-7C10-44DE-8BA3-9FFEB4844638}"/>
          </ac:spMkLst>
        </pc:spChg>
        <pc:picChg chg="del">
          <ac:chgData name="Alex Mang" userId="019a964b5253fa21" providerId="LiveId" clId="{476F5129-44E6-430C-B994-4A484D3AE2D9}" dt="2020-06-01T17:22:20.932" v="2644" actId="478"/>
          <ac:picMkLst>
            <pc:docMk/>
            <pc:sldMk cId="485184956" sldId="2111"/>
            <ac:picMk id="4" creationId="{A7C2834A-6C79-4088-A4DE-F3BFCAEB6916}"/>
          </ac:picMkLst>
        </pc:picChg>
        <pc:picChg chg="add mod">
          <ac:chgData name="Alex Mang" userId="019a964b5253fa21" providerId="LiveId" clId="{476F5129-44E6-430C-B994-4A484D3AE2D9}" dt="2020-06-01T17:22:41.633" v="2683" actId="1076"/>
          <ac:picMkLst>
            <pc:docMk/>
            <pc:sldMk cId="485184956" sldId="2111"/>
            <ac:picMk id="1026" creationId="{8A2616DF-B808-4E7D-BCDA-4BF3C5ABCCED}"/>
          </ac:picMkLst>
        </pc:picChg>
      </pc:sldChg>
      <pc:sldChg chg="addSp delSp modSp new mod modClrScheme chgLayout">
        <pc:chgData name="Alex Mang" userId="019a964b5253fa21" providerId="LiveId" clId="{476F5129-44E6-430C-B994-4A484D3AE2D9}" dt="2020-06-01T20:42:11.619" v="3596" actId="20577"/>
        <pc:sldMkLst>
          <pc:docMk/>
          <pc:sldMk cId="1127670292" sldId="2112"/>
        </pc:sldMkLst>
        <pc:spChg chg="del mod ord">
          <ac:chgData name="Alex Mang" userId="019a964b5253fa21" providerId="LiveId" clId="{476F5129-44E6-430C-B994-4A484D3AE2D9}" dt="2020-06-01T20:31:17.701" v="2721" actId="700"/>
          <ac:spMkLst>
            <pc:docMk/>
            <pc:sldMk cId="1127670292" sldId="2112"/>
            <ac:spMk id="2" creationId="{5B18F1B1-9676-4834-981E-CA1B80EA8B90}"/>
          </ac:spMkLst>
        </pc:spChg>
        <pc:spChg chg="del mod ord">
          <ac:chgData name="Alex Mang" userId="019a964b5253fa21" providerId="LiveId" clId="{476F5129-44E6-430C-B994-4A484D3AE2D9}" dt="2020-06-01T20:31:17.701" v="2721" actId="700"/>
          <ac:spMkLst>
            <pc:docMk/>
            <pc:sldMk cId="1127670292" sldId="2112"/>
            <ac:spMk id="3" creationId="{A5961ABB-60C2-4EF0-857F-48EE9C8E8F1F}"/>
          </ac:spMkLst>
        </pc:spChg>
        <pc:spChg chg="add mod ord">
          <ac:chgData name="Alex Mang" userId="019a964b5253fa21" providerId="LiveId" clId="{476F5129-44E6-430C-B994-4A484D3AE2D9}" dt="2020-06-01T20:39:05.271" v="3204" actId="700"/>
          <ac:spMkLst>
            <pc:docMk/>
            <pc:sldMk cId="1127670292" sldId="2112"/>
            <ac:spMk id="4" creationId="{B865103F-ACDD-4E6B-BEE6-4F3C682C6153}"/>
          </ac:spMkLst>
        </pc:spChg>
        <pc:spChg chg="add mod ord">
          <ac:chgData name="Alex Mang" userId="019a964b5253fa21" providerId="LiveId" clId="{476F5129-44E6-430C-B994-4A484D3AE2D9}" dt="2020-06-01T20:42:11.619" v="3596" actId="20577"/>
          <ac:spMkLst>
            <pc:docMk/>
            <pc:sldMk cId="1127670292" sldId="2112"/>
            <ac:spMk id="5" creationId="{090885BB-583A-4497-990A-389082382298}"/>
          </ac:spMkLst>
        </pc:spChg>
        <pc:spChg chg="add mod ord">
          <ac:chgData name="Alex Mang" userId="019a964b5253fa21" providerId="LiveId" clId="{476F5129-44E6-430C-B994-4A484D3AE2D9}" dt="2020-06-01T20:42:01.317" v="3572" actId="20577"/>
          <ac:spMkLst>
            <pc:docMk/>
            <pc:sldMk cId="1127670292" sldId="2112"/>
            <ac:spMk id="6" creationId="{B2C5603F-8B50-4264-B273-F7CC775B4ED9}"/>
          </ac:spMkLst>
        </pc:spChg>
      </pc:sldChg>
      <pc:sldChg chg="addSp delSp modSp new mod modClrScheme chgLayout">
        <pc:chgData name="Alex Mang" userId="019a964b5253fa21" providerId="LiveId" clId="{476F5129-44E6-430C-B994-4A484D3AE2D9}" dt="2020-06-01T20:32:24.587" v="2834" actId="20577"/>
        <pc:sldMkLst>
          <pc:docMk/>
          <pc:sldMk cId="3302644803" sldId="2113"/>
        </pc:sldMkLst>
        <pc:spChg chg="del mod ord">
          <ac:chgData name="Alex Mang" userId="019a964b5253fa21" providerId="LiveId" clId="{476F5129-44E6-430C-B994-4A484D3AE2D9}" dt="2020-06-01T20:31:41.306" v="2786" actId="700"/>
          <ac:spMkLst>
            <pc:docMk/>
            <pc:sldMk cId="3302644803" sldId="2113"/>
            <ac:spMk id="2" creationId="{3C684C88-7155-4108-8780-BC87C2680E17}"/>
          </ac:spMkLst>
        </pc:spChg>
        <pc:spChg chg="del mod ord">
          <ac:chgData name="Alex Mang" userId="019a964b5253fa21" providerId="LiveId" clId="{476F5129-44E6-430C-B994-4A484D3AE2D9}" dt="2020-06-01T20:31:41.306" v="2786" actId="700"/>
          <ac:spMkLst>
            <pc:docMk/>
            <pc:sldMk cId="3302644803" sldId="2113"/>
            <ac:spMk id="3" creationId="{ECA5C71F-D7CB-4383-B5C9-C5A0179FF7C1}"/>
          </ac:spMkLst>
        </pc:spChg>
        <pc:spChg chg="add mod ord">
          <ac:chgData name="Alex Mang" userId="019a964b5253fa21" providerId="LiveId" clId="{476F5129-44E6-430C-B994-4A484D3AE2D9}" dt="2020-06-01T20:31:46.083" v="2810" actId="20577"/>
          <ac:spMkLst>
            <pc:docMk/>
            <pc:sldMk cId="3302644803" sldId="2113"/>
            <ac:spMk id="4" creationId="{DAFBC741-7238-4147-B0B4-0077E382A0F4}"/>
          </ac:spMkLst>
        </pc:spChg>
        <pc:spChg chg="add mod ord">
          <ac:chgData name="Alex Mang" userId="019a964b5253fa21" providerId="LiveId" clId="{476F5129-44E6-430C-B994-4A484D3AE2D9}" dt="2020-06-01T20:32:24.587" v="2834" actId="20577"/>
          <ac:spMkLst>
            <pc:docMk/>
            <pc:sldMk cId="3302644803" sldId="2113"/>
            <ac:spMk id="5" creationId="{B9699217-4971-46D2-98FA-6315D68A711A}"/>
          </ac:spMkLst>
        </pc:spChg>
      </pc:sldChg>
      <pc:sldChg chg="modSp add mod modNotesTx">
        <pc:chgData name="Alex Mang" userId="019a964b5253fa21" providerId="LiveId" clId="{476F5129-44E6-430C-B994-4A484D3AE2D9}" dt="2020-06-01T20:37:58.990" v="3086" actId="20577"/>
        <pc:sldMkLst>
          <pc:docMk/>
          <pc:sldMk cId="4048186098" sldId="2114"/>
        </pc:sldMkLst>
        <pc:spChg chg="mod">
          <ac:chgData name="Alex Mang" userId="019a964b5253fa21" providerId="LiveId" clId="{476F5129-44E6-430C-B994-4A484D3AE2D9}" dt="2020-06-01T20:32:59.562" v="2870" actId="20577"/>
          <ac:spMkLst>
            <pc:docMk/>
            <pc:sldMk cId="4048186098" sldId="2114"/>
            <ac:spMk id="4" creationId="{DAFBC741-7238-4147-B0B4-0077E382A0F4}"/>
          </ac:spMkLst>
        </pc:spChg>
        <pc:spChg chg="mod">
          <ac:chgData name="Alex Mang" userId="019a964b5253fa21" providerId="LiveId" clId="{476F5129-44E6-430C-B994-4A484D3AE2D9}" dt="2020-06-01T20:37:58.990" v="3086" actId="20577"/>
          <ac:spMkLst>
            <pc:docMk/>
            <pc:sldMk cId="4048186098" sldId="2114"/>
            <ac:spMk id="5" creationId="{B9699217-4971-46D2-98FA-6315D68A711A}"/>
          </ac:spMkLst>
        </pc:spChg>
      </pc:sldChg>
      <pc:sldChg chg="addSp delSp modSp new mod chgLayout">
        <pc:chgData name="Alex Mang" userId="019a964b5253fa21" providerId="LiveId" clId="{476F5129-44E6-430C-B994-4A484D3AE2D9}" dt="2020-06-01T20:33:48.715" v="2879" actId="20577"/>
        <pc:sldMkLst>
          <pc:docMk/>
          <pc:sldMk cId="1149557968" sldId="2115"/>
        </pc:sldMkLst>
        <pc:spChg chg="del mod ord">
          <ac:chgData name="Alex Mang" userId="019a964b5253fa21" providerId="LiveId" clId="{476F5129-44E6-430C-B994-4A484D3AE2D9}" dt="2020-06-01T20:33:45.440" v="2872" actId="700"/>
          <ac:spMkLst>
            <pc:docMk/>
            <pc:sldMk cId="1149557968" sldId="2115"/>
            <ac:spMk id="2" creationId="{1BEC1AD1-B08F-4DF6-A1DE-DF9865118646}"/>
          </ac:spMkLst>
        </pc:spChg>
        <pc:spChg chg="del">
          <ac:chgData name="Alex Mang" userId="019a964b5253fa21" providerId="LiveId" clId="{476F5129-44E6-430C-B994-4A484D3AE2D9}" dt="2020-06-01T20:33:45.440" v="2872" actId="700"/>
          <ac:spMkLst>
            <pc:docMk/>
            <pc:sldMk cId="1149557968" sldId="2115"/>
            <ac:spMk id="3" creationId="{BAF6759E-62E4-400D-9614-C559B6DCD2C8}"/>
          </ac:spMkLst>
        </pc:spChg>
        <pc:spChg chg="add mod ord">
          <ac:chgData name="Alex Mang" userId="019a964b5253fa21" providerId="LiveId" clId="{476F5129-44E6-430C-B994-4A484D3AE2D9}" dt="2020-06-01T20:33:48.715" v="2879" actId="20577"/>
          <ac:spMkLst>
            <pc:docMk/>
            <pc:sldMk cId="1149557968" sldId="2115"/>
            <ac:spMk id="4" creationId="{93961C88-B849-433F-918E-9FF62B65C7E1}"/>
          </ac:spMkLst>
        </pc:spChg>
      </pc:sldChg>
      <pc:sldChg chg="addSp delSp modSp new mod modClrScheme chgLayout">
        <pc:chgData name="Alex Mang" userId="019a964b5253fa21" providerId="LiveId" clId="{476F5129-44E6-430C-B994-4A484D3AE2D9}" dt="2020-06-01T21:27:54.200" v="3772" actId="1076"/>
        <pc:sldMkLst>
          <pc:docMk/>
          <pc:sldMk cId="4220268269" sldId="2116"/>
        </pc:sldMkLst>
        <pc:spChg chg="del mod ord">
          <ac:chgData name="Alex Mang" userId="019a964b5253fa21" providerId="LiveId" clId="{476F5129-44E6-430C-B994-4A484D3AE2D9}" dt="2020-06-01T21:22:16.060" v="3600" actId="700"/>
          <ac:spMkLst>
            <pc:docMk/>
            <pc:sldMk cId="4220268269" sldId="2116"/>
            <ac:spMk id="2" creationId="{D2847967-8E49-479A-B92C-989BE8925C06}"/>
          </ac:spMkLst>
        </pc:spChg>
        <pc:spChg chg="del">
          <ac:chgData name="Alex Mang" userId="019a964b5253fa21" providerId="LiveId" clId="{476F5129-44E6-430C-B994-4A484D3AE2D9}" dt="2020-06-01T21:22:16.060" v="3600" actId="700"/>
          <ac:spMkLst>
            <pc:docMk/>
            <pc:sldMk cId="4220268269" sldId="2116"/>
            <ac:spMk id="3" creationId="{DE942F1D-7964-4E6C-BDC5-B7414016DE9C}"/>
          </ac:spMkLst>
        </pc:spChg>
        <pc:spChg chg="add del mod ord">
          <ac:chgData name="Alex Mang" userId="019a964b5253fa21" providerId="LiveId" clId="{476F5129-44E6-430C-B994-4A484D3AE2D9}" dt="2020-06-01T21:23:22.625" v="3603" actId="700"/>
          <ac:spMkLst>
            <pc:docMk/>
            <pc:sldMk cId="4220268269" sldId="2116"/>
            <ac:spMk id="4" creationId="{C757CE72-D308-40F5-8E97-68F9E6E1CD47}"/>
          </ac:spMkLst>
        </pc:spChg>
        <pc:spChg chg="add del mod ord">
          <ac:chgData name="Alex Mang" userId="019a964b5253fa21" providerId="LiveId" clId="{476F5129-44E6-430C-B994-4A484D3AE2D9}" dt="2020-06-01T21:23:22.625" v="3603" actId="700"/>
          <ac:spMkLst>
            <pc:docMk/>
            <pc:sldMk cId="4220268269" sldId="2116"/>
            <ac:spMk id="5" creationId="{0DAF8B4A-5E16-4E19-BA3E-3E786C0E248D}"/>
          </ac:spMkLst>
        </pc:spChg>
        <pc:spChg chg="add del mod ord">
          <ac:chgData name="Alex Mang" userId="019a964b5253fa21" providerId="LiveId" clId="{476F5129-44E6-430C-B994-4A484D3AE2D9}" dt="2020-06-01T21:23:31.721" v="3608" actId="700"/>
          <ac:spMkLst>
            <pc:docMk/>
            <pc:sldMk cId="4220268269" sldId="2116"/>
            <ac:spMk id="8" creationId="{2CE00E5F-8DA4-4C85-BBDD-6453277417D9}"/>
          </ac:spMkLst>
        </pc:spChg>
        <pc:spChg chg="add del mod ord">
          <ac:chgData name="Alex Mang" userId="019a964b5253fa21" providerId="LiveId" clId="{476F5129-44E6-430C-B994-4A484D3AE2D9}" dt="2020-06-01T21:23:31.721" v="3608" actId="700"/>
          <ac:spMkLst>
            <pc:docMk/>
            <pc:sldMk cId="4220268269" sldId="2116"/>
            <ac:spMk id="9" creationId="{B11FFFEA-4996-4DA2-9AA2-5C2B96D9D86D}"/>
          </ac:spMkLst>
        </pc:spChg>
        <pc:spChg chg="add del mod ord">
          <ac:chgData name="Alex Mang" userId="019a964b5253fa21" providerId="LiveId" clId="{476F5129-44E6-430C-B994-4A484D3AE2D9}" dt="2020-06-01T21:23:44.655" v="3613" actId="700"/>
          <ac:spMkLst>
            <pc:docMk/>
            <pc:sldMk cId="4220268269" sldId="2116"/>
            <ac:spMk id="10" creationId="{EA6B6C6E-4768-4A06-93A6-D9FDAAFFE9BA}"/>
          </ac:spMkLst>
        </pc:spChg>
        <pc:spChg chg="add del mod ord">
          <ac:chgData name="Alex Mang" userId="019a964b5253fa21" providerId="LiveId" clId="{476F5129-44E6-430C-B994-4A484D3AE2D9}" dt="2020-06-01T21:23:50.198" v="3614" actId="700"/>
          <ac:spMkLst>
            <pc:docMk/>
            <pc:sldMk cId="4220268269" sldId="2116"/>
            <ac:spMk id="12" creationId="{EA408972-860B-4C95-BC32-0F4FC6BF426C}"/>
          </ac:spMkLst>
        </pc:spChg>
        <pc:spChg chg="add del mod ord">
          <ac:chgData name="Alex Mang" userId="019a964b5253fa21" providerId="LiveId" clId="{476F5129-44E6-430C-B994-4A484D3AE2D9}" dt="2020-06-01T21:23:50.198" v="3614" actId="700"/>
          <ac:spMkLst>
            <pc:docMk/>
            <pc:sldMk cId="4220268269" sldId="2116"/>
            <ac:spMk id="13" creationId="{2C0D1ED0-D3A3-4080-82B1-9DBF58784F75}"/>
          </ac:spMkLst>
        </pc:spChg>
        <pc:spChg chg="add mod ord">
          <ac:chgData name="Alex Mang" userId="019a964b5253fa21" providerId="LiveId" clId="{476F5129-44E6-430C-B994-4A484D3AE2D9}" dt="2020-06-01T21:23:56.376" v="3645" actId="20577"/>
          <ac:spMkLst>
            <pc:docMk/>
            <pc:sldMk cId="4220268269" sldId="2116"/>
            <ac:spMk id="14" creationId="{29CB08E4-63F0-4BE8-80A1-158937F9F250}"/>
          </ac:spMkLst>
        </pc:spChg>
        <pc:picChg chg="add del mod">
          <ac:chgData name="Alex Mang" userId="019a964b5253fa21" providerId="LiveId" clId="{476F5129-44E6-430C-B994-4A484D3AE2D9}" dt="2020-06-01T21:23:13.549" v="3602" actId="931"/>
          <ac:picMkLst>
            <pc:docMk/>
            <pc:sldMk cId="4220268269" sldId="2116"/>
            <ac:picMk id="7" creationId="{52553A7A-7A9A-4A31-A877-8F0F5D2B1E6A}"/>
          </ac:picMkLst>
        </pc:picChg>
        <pc:picChg chg="add del mod">
          <ac:chgData name="Alex Mang" userId="019a964b5253fa21" providerId="LiveId" clId="{476F5129-44E6-430C-B994-4A484D3AE2D9}" dt="2020-06-01T21:23:38.829" v="3612"/>
          <ac:picMkLst>
            <pc:docMk/>
            <pc:sldMk cId="4220268269" sldId="2116"/>
            <ac:picMk id="11" creationId="{F7A441CB-2250-448E-B73D-33F50FF066CA}"/>
          </ac:picMkLst>
        </pc:picChg>
        <pc:picChg chg="add mod">
          <ac:chgData name="Alex Mang" userId="019a964b5253fa21" providerId="LiveId" clId="{476F5129-44E6-430C-B994-4A484D3AE2D9}" dt="2020-06-01T21:27:54.200" v="3772" actId="1076"/>
          <ac:picMkLst>
            <pc:docMk/>
            <pc:sldMk cId="4220268269" sldId="2116"/>
            <ac:picMk id="15" creationId="{E7DCFE1B-6DDB-4555-BF3E-8E9EB95286B8}"/>
          </ac:picMkLst>
        </pc:picChg>
      </pc:sldChg>
      <pc:sldChg chg="modSp add mod">
        <pc:chgData name="Alex Mang" userId="019a964b5253fa21" providerId="LiveId" clId="{476F5129-44E6-430C-B994-4A484D3AE2D9}" dt="2020-06-01T21:27:46.934" v="3771" actId="1076"/>
        <pc:sldMkLst>
          <pc:docMk/>
          <pc:sldMk cId="1601693178" sldId="2117"/>
        </pc:sldMkLst>
        <pc:picChg chg="mod">
          <ac:chgData name="Alex Mang" userId="019a964b5253fa21" providerId="LiveId" clId="{476F5129-44E6-430C-B994-4A484D3AE2D9}" dt="2020-06-01T21:27:46.934" v="3771" actId="1076"/>
          <ac:picMkLst>
            <pc:docMk/>
            <pc:sldMk cId="1601693178" sldId="2117"/>
            <ac:picMk id="15" creationId="{E7DCFE1B-6DDB-4555-BF3E-8E9EB95286B8}"/>
          </ac:picMkLst>
        </pc:picChg>
      </pc:sldChg>
      <pc:sldChg chg="addSp delSp modSp new mod modClrScheme addCm delCm chgLayout modNotesTx">
        <pc:chgData name="Alex Mang" userId="019a964b5253fa21" providerId="LiveId" clId="{476F5129-44E6-430C-B994-4A484D3AE2D9}" dt="2020-06-01T22:00:29.987" v="4693" actId="20577"/>
        <pc:sldMkLst>
          <pc:docMk/>
          <pc:sldMk cId="2294043078" sldId="2118"/>
        </pc:sldMkLst>
        <pc:spChg chg="mod ord">
          <ac:chgData name="Alex Mang" userId="019a964b5253fa21" providerId="LiveId" clId="{476F5129-44E6-430C-B994-4A484D3AE2D9}" dt="2020-06-01T21:39:00.920" v="3912" actId="700"/>
          <ac:spMkLst>
            <pc:docMk/>
            <pc:sldMk cId="2294043078" sldId="2118"/>
            <ac:spMk id="2" creationId="{DFCCDF10-25A0-44F1-9B63-AD1A02D8EEE1}"/>
          </ac:spMkLst>
        </pc:spChg>
        <pc:spChg chg="add mod">
          <ac:chgData name="Alex Mang" userId="019a964b5253fa21" providerId="LiveId" clId="{476F5129-44E6-430C-B994-4A484D3AE2D9}" dt="2020-06-01T21:35:27.229" v="3876" actId="164"/>
          <ac:spMkLst>
            <pc:docMk/>
            <pc:sldMk cId="2294043078" sldId="2118"/>
            <ac:spMk id="7" creationId="{6022ACC9-98D8-4A12-816F-9F673E7700E6}"/>
          </ac:spMkLst>
        </pc:spChg>
        <pc:spChg chg="add mod">
          <ac:chgData name="Alex Mang" userId="019a964b5253fa21" providerId="LiveId" clId="{476F5129-44E6-430C-B994-4A484D3AE2D9}" dt="2020-06-01T21:35:38.176" v="3878" actId="164"/>
          <ac:spMkLst>
            <pc:docMk/>
            <pc:sldMk cId="2294043078" sldId="2118"/>
            <ac:spMk id="10" creationId="{A33C9EC2-2E6E-4993-B894-1CDFC323F60C}"/>
          </ac:spMkLst>
        </pc:spChg>
        <pc:spChg chg="add mod">
          <ac:chgData name="Alex Mang" userId="019a964b5253fa21" providerId="LiveId" clId="{476F5129-44E6-430C-B994-4A484D3AE2D9}" dt="2020-06-01T21:36:28.103" v="3894" actId="164"/>
          <ac:spMkLst>
            <pc:docMk/>
            <pc:sldMk cId="2294043078" sldId="2118"/>
            <ac:spMk id="15" creationId="{7BA9E92F-0196-41C9-9260-C3146F646D77}"/>
          </ac:spMkLst>
        </pc:spChg>
        <pc:spChg chg="add mod ord">
          <ac:chgData name="Alex Mang" userId="019a964b5253fa21" providerId="LiveId" clId="{476F5129-44E6-430C-B994-4A484D3AE2D9}" dt="2020-06-01T21:39:13.987" v="3955" actId="20577"/>
          <ac:spMkLst>
            <pc:docMk/>
            <pc:sldMk cId="2294043078" sldId="2118"/>
            <ac:spMk id="23" creationId="{9B5B8A1C-B517-47E0-8AA4-75D8025E9956}"/>
          </ac:spMkLst>
        </pc:spChg>
        <pc:grpChg chg="add mod">
          <ac:chgData name="Alex Mang" userId="019a964b5253fa21" providerId="LiveId" clId="{476F5129-44E6-430C-B994-4A484D3AE2D9}" dt="2020-06-01T21:38:47.557" v="3910" actId="164"/>
          <ac:grpSpMkLst>
            <pc:docMk/>
            <pc:sldMk cId="2294043078" sldId="2118"/>
            <ac:grpSpMk id="11" creationId="{819A2972-EA04-4176-BF42-77F6157F773A}"/>
          </ac:grpSpMkLst>
        </pc:grpChg>
        <pc:grpChg chg="add mod">
          <ac:chgData name="Alex Mang" userId="019a964b5253fa21" providerId="LiveId" clId="{476F5129-44E6-430C-B994-4A484D3AE2D9}" dt="2020-06-01T21:38:47.557" v="3910" actId="164"/>
          <ac:grpSpMkLst>
            <pc:docMk/>
            <pc:sldMk cId="2294043078" sldId="2118"/>
            <ac:grpSpMk id="12" creationId="{45775E01-95DA-4AD1-836D-D22D2710778E}"/>
          </ac:grpSpMkLst>
        </pc:grpChg>
        <pc:grpChg chg="add mod">
          <ac:chgData name="Alex Mang" userId="019a964b5253fa21" providerId="LiveId" clId="{476F5129-44E6-430C-B994-4A484D3AE2D9}" dt="2020-06-01T21:38:47.557" v="3910" actId="164"/>
          <ac:grpSpMkLst>
            <pc:docMk/>
            <pc:sldMk cId="2294043078" sldId="2118"/>
            <ac:grpSpMk id="16" creationId="{F7BB94BE-4135-4920-A904-F98A185EA304}"/>
          </ac:grpSpMkLst>
        </pc:grpChg>
        <pc:grpChg chg="add mod">
          <ac:chgData name="Alex Mang" userId="019a964b5253fa21" providerId="LiveId" clId="{476F5129-44E6-430C-B994-4A484D3AE2D9}" dt="2020-06-01T21:38:52.754" v="3911" actId="12788"/>
          <ac:grpSpMkLst>
            <pc:docMk/>
            <pc:sldMk cId="2294043078" sldId="2118"/>
            <ac:grpSpMk id="22" creationId="{42085638-AE5F-41FC-B03B-6B66749C0C1E}"/>
          </ac:grpSpMkLst>
        </pc:grpChg>
        <pc:picChg chg="add mod">
          <ac:chgData name="Alex Mang" userId="019a964b5253fa21" providerId="LiveId" clId="{476F5129-44E6-430C-B994-4A484D3AE2D9}" dt="2020-06-01T21:38:47.557" v="3910" actId="164"/>
          <ac:picMkLst>
            <pc:docMk/>
            <pc:sldMk cId="2294043078" sldId="2118"/>
            <ac:picMk id="4" creationId="{30F96179-76AD-4A53-B560-3B8109078104}"/>
          </ac:picMkLst>
        </pc:picChg>
        <pc:picChg chg="add del mod">
          <ac:chgData name="Alex Mang" userId="019a964b5253fa21" providerId="LiveId" clId="{476F5129-44E6-430C-B994-4A484D3AE2D9}" dt="2020-06-01T21:35:27.229" v="3876" actId="164"/>
          <ac:picMkLst>
            <pc:docMk/>
            <pc:sldMk cId="2294043078" sldId="2118"/>
            <ac:picMk id="6" creationId="{7759D3CD-8DD0-4402-8783-FE895F348F3B}"/>
          </ac:picMkLst>
        </pc:picChg>
        <pc:picChg chg="add mod">
          <ac:chgData name="Alex Mang" userId="019a964b5253fa21" providerId="LiveId" clId="{476F5129-44E6-430C-B994-4A484D3AE2D9}" dt="2020-06-01T21:35:38.176" v="3878" actId="164"/>
          <ac:picMkLst>
            <pc:docMk/>
            <pc:sldMk cId="2294043078" sldId="2118"/>
            <ac:picMk id="9" creationId="{1E7D3C23-C52D-4E6B-AFFB-4C57E32821DB}"/>
          </ac:picMkLst>
        </pc:picChg>
        <pc:picChg chg="add mod">
          <ac:chgData name="Alex Mang" userId="019a964b5253fa21" providerId="LiveId" clId="{476F5129-44E6-430C-B994-4A484D3AE2D9}" dt="2020-06-01T21:36:28.103" v="3894" actId="164"/>
          <ac:picMkLst>
            <pc:docMk/>
            <pc:sldMk cId="2294043078" sldId="2118"/>
            <ac:picMk id="14" creationId="{2C641B66-3214-4D94-A6CF-616719B9D5C3}"/>
          </ac:picMkLst>
        </pc:picChg>
        <pc:cxnChg chg="add mod">
          <ac:chgData name="Alex Mang" userId="019a964b5253fa21" providerId="LiveId" clId="{476F5129-44E6-430C-B994-4A484D3AE2D9}" dt="2020-06-01T21:38:47.557" v="3910" actId="164"/>
          <ac:cxnSpMkLst>
            <pc:docMk/>
            <pc:sldMk cId="2294043078" sldId="2118"/>
            <ac:cxnSpMk id="18" creationId="{1FE143FF-4334-45C5-BFC8-9F383CBBE2AA}"/>
          </ac:cxnSpMkLst>
        </pc:cxnChg>
        <pc:cxnChg chg="add mod">
          <ac:chgData name="Alex Mang" userId="019a964b5253fa21" providerId="LiveId" clId="{476F5129-44E6-430C-B994-4A484D3AE2D9}" dt="2020-06-01T21:38:47.557" v="3910" actId="164"/>
          <ac:cxnSpMkLst>
            <pc:docMk/>
            <pc:sldMk cId="2294043078" sldId="2118"/>
            <ac:cxnSpMk id="19" creationId="{20F87211-B858-41FD-B75B-05D6E63A5A48}"/>
          </ac:cxnSpMkLst>
        </pc:cxnChg>
      </pc:sldChg>
      <pc:sldChg chg="addSp delSp modSp add mod addAnim delAnim modAnim">
        <pc:chgData name="Alex Mang" userId="019a964b5253fa21" providerId="LiveId" clId="{476F5129-44E6-430C-B994-4A484D3AE2D9}" dt="2020-06-01T22:01:35.515" v="4705"/>
        <pc:sldMkLst>
          <pc:docMk/>
          <pc:sldMk cId="2874579487" sldId="2119"/>
        </pc:sldMkLst>
        <pc:spChg chg="mod">
          <ac:chgData name="Alex Mang" userId="019a964b5253fa21" providerId="LiveId" clId="{476F5129-44E6-430C-B994-4A484D3AE2D9}" dt="2020-06-01T21:39:35.663" v="4013" actId="20577"/>
          <ac:spMkLst>
            <pc:docMk/>
            <pc:sldMk cId="2874579487" sldId="2119"/>
            <ac:spMk id="23" creationId="{9B5B8A1C-B517-47E0-8AA4-75D8025E9956}"/>
          </ac:spMkLst>
        </pc:spChg>
        <pc:spChg chg="add del">
          <ac:chgData name="Alex Mang" userId="019a964b5253fa21" providerId="LiveId" clId="{476F5129-44E6-430C-B994-4A484D3AE2D9}" dt="2020-06-01T21:41:23.003" v="4020" actId="27957"/>
          <ac:spMkLst>
            <pc:docMk/>
            <pc:sldMk cId="2874579487" sldId="2119"/>
            <ac:spMk id="28" creationId="{0C26D289-DF42-44FB-9A30-2D794AF5C130}"/>
          </ac:spMkLst>
        </pc:spChg>
        <pc:grpChg chg="mod">
          <ac:chgData name="Alex Mang" userId="019a964b5253fa21" providerId="LiveId" clId="{476F5129-44E6-430C-B994-4A484D3AE2D9}" dt="2020-06-01T21:39:42.699" v="4014" actId="1076"/>
          <ac:grpSpMkLst>
            <pc:docMk/>
            <pc:sldMk cId="2874579487" sldId="2119"/>
            <ac:grpSpMk id="22" creationId="{42085638-AE5F-41FC-B03B-6B66749C0C1E}"/>
          </ac:grpSpMkLst>
        </pc:grpChg>
        <pc:inkChg chg="add del mod">
          <ac:chgData name="Alex Mang" userId="019a964b5253fa21" providerId="LiveId" clId="{476F5129-44E6-430C-B994-4A484D3AE2D9}" dt="2020-06-01T21:41:57.493" v="4027" actId="14100"/>
          <ac:inkMkLst>
            <pc:docMk/>
            <pc:sldMk cId="2874579487" sldId="2119"/>
            <ac:inkMk id="3" creationId="{26CF5B89-E7D0-4B79-83B3-3E30C28E6E5C}"/>
          </ac:inkMkLst>
        </pc:inkChg>
        <pc:inkChg chg="add del">
          <ac:chgData name="Alex Mang" userId="019a964b5253fa21" providerId="LiveId" clId="{476F5129-44E6-430C-B994-4A484D3AE2D9}" dt="2020-06-01T22:01:01.915" v="4695" actId="9405"/>
          <ac:inkMkLst>
            <pc:docMk/>
            <pc:sldMk cId="2874579487" sldId="2119"/>
            <ac:inkMk id="5" creationId="{43B36E1C-8D01-4CF6-A787-1227DBC4E692}"/>
          </ac:inkMkLst>
        </pc:inkChg>
        <pc:inkChg chg="add del">
          <ac:chgData name="Alex Mang" userId="019a964b5253fa21" providerId="LiveId" clId="{476F5129-44E6-430C-B994-4A484D3AE2D9}" dt="2020-06-01T22:01:07.093" v="4697" actId="9405"/>
          <ac:inkMkLst>
            <pc:docMk/>
            <pc:sldMk cId="2874579487" sldId="2119"/>
            <ac:inkMk id="8" creationId="{47EA1C77-1A88-401F-B92F-DD5D1E0D5158}"/>
          </ac:inkMkLst>
        </pc:inkChg>
        <pc:inkChg chg="add">
          <ac:chgData name="Alex Mang" userId="019a964b5253fa21" providerId="LiveId" clId="{476F5129-44E6-430C-B994-4A484D3AE2D9}" dt="2020-06-01T22:01:10.318" v="4698" actId="9405"/>
          <ac:inkMkLst>
            <pc:docMk/>
            <pc:sldMk cId="2874579487" sldId="2119"/>
            <ac:inkMk id="13" creationId="{D506EC14-7373-42F1-8AEF-4F9448D20976}"/>
          </ac:inkMkLst>
        </pc:inkChg>
      </pc:sldChg>
      <pc:sldChg chg="addSp delSp modSp add mod modAnim">
        <pc:chgData name="Alex Mang" userId="019a964b5253fa21" providerId="LiveId" clId="{476F5129-44E6-430C-B994-4A484D3AE2D9}" dt="2020-06-01T21:45:53.631" v="4083" actId="6549"/>
        <pc:sldMkLst>
          <pc:docMk/>
          <pc:sldMk cId="165484146" sldId="2120"/>
        </pc:sldMkLst>
        <pc:spChg chg="add del mod">
          <ac:chgData name="Alex Mang" userId="019a964b5253fa21" providerId="LiveId" clId="{476F5129-44E6-430C-B994-4A484D3AE2D9}" dt="2020-06-01T21:44:10.872" v="4038" actId="767"/>
          <ac:spMkLst>
            <pc:docMk/>
            <pc:sldMk cId="165484146" sldId="2120"/>
            <ac:spMk id="3" creationId="{BB8B9C5C-28DF-4B78-A55F-DC295BFBD2A7}"/>
          </ac:spMkLst>
        </pc:spChg>
        <pc:spChg chg="mod">
          <ac:chgData name="Alex Mang" userId="019a964b5253fa21" providerId="LiveId" clId="{476F5129-44E6-430C-B994-4A484D3AE2D9}" dt="2020-06-01T21:45:53.631" v="4083" actId="6549"/>
          <ac:spMkLst>
            <pc:docMk/>
            <pc:sldMk cId="165484146" sldId="2120"/>
            <ac:spMk id="23" creationId="{9B5B8A1C-B517-47E0-8AA4-75D8025E9956}"/>
          </ac:spMkLst>
        </pc:spChg>
        <pc:grpChg chg="del">
          <ac:chgData name="Alex Mang" userId="019a964b5253fa21" providerId="LiveId" clId="{476F5129-44E6-430C-B994-4A484D3AE2D9}" dt="2020-06-01T21:40:13.576" v="4016" actId="478"/>
          <ac:grpSpMkLst>
            <pc:docMk/>
            <pc:sldMk cId="165484146" sldId="2120"/>
            <ac:grpSpMk id="22" creationId="{42085638-AE5F-41FC-B03B-6B66749C0C1E}"/>
          </ac:grpSpMkLst>
        </pc:grpChg>
        <pc:cxnChg chg="add del mod">
          <ac:chgData name="Alex Mang" userId="019a964b5253fa21" providerId="LiveId" clId="{476F5129-44E6-430C-B994-4A484D3AE2D9}" dt="2020-06-01T21:43:57.072" v="4032"/>
          <ac:cxnSpMkLst>
            <pc:docMk/>
            <pc:sldMk cId="165484146" sldId="2120"/>
            <ac:cxnSpMk id="17" creationId="{EDB38E80-348F-4CCA-9AD4-DEB1A286379D}"/>
          </ac:cxnSpMkLst>
        </pc:cxnChg>
        <pc:cxnChg chg="mod">
          <ac:chgData name="Alex Mang" userId="019a964b5253fa21" providerId="LiveId" clId="{476F5129-44E6-430C-B994-4A484D3AE2D9}" dt="2020-06-01T21:40:13.576" v="4016" actId="478"/>
          <ac:cxnSpMkLst>
            <pc:docMk/>
            <pc:sldMk cId="165484146" sldId="2120"/>
            <ac:cxnSpMk id="18" creationId="{1FE143FF-4334-45C5-BFC8-9F383CBBE2AA}"/>
          </ac:cxnSpMkLst>
        </pc:cxnChg>
        <pc:cxnChg chg="mod">
          <ac:chgData name="Alex Mang" userId="019a964b5253fa21" providerId="LiveId" clId="{476F5129-44E6-430C-B994-4A484D3AE2D9}" dt="2020-06-01T21:40:13.576" v="4016" actId="478"/>
          <ac:cxnSpMkLst>
            <pc:docMk/>
            <pc:sldMk cId="165484146" sldId="2120"/>
            <ac:cxnSpMk id="19" creationId="{20F87211-B858-41FD-B75B-05D6E63A5A48}"/>
          </ac:cxnSpMkLst>
        </pc:cxnChg>
        <pc:cxnChg chg="add del mod">
          <ac:chgData name="Alex Mang" userId="019a964b5253fa21" providerId="LiveId" clId="{476F5129-44E6-430C-B994-4A484D3AE2D9}" dt="2020-06-01T21:44:04.333" v="4034"/>
          <ac:cxnSpMkLst>
            <pc:docMk/>
            <pc:sldMk cId="165484146" sldId="2120"/>
            <ac:cxnSpMk id="20" creationId="{1911E2F7-280E-4BE8-A9CA-0F33FC0CF7FB}"/>
          </ac:cxnSpMkLst>
        </pc:cxnChg>
        <pc:cxnChg chg="add del mod">
          <ac:chgData name="Alex Mang" userId="019a964b5253fa21" providerId="LiveId" clId="{476F5129-44E6-430C-B994-4A484D3AE2D9}" dt="2020-06-01T21:44:10.085" v="4037"/>
          <ac:cxnSpMkLst>
            <pc:docMk/>
            <pc:sldMk cId="165484146" sldId="2120"/>
            <ac:cxnSpMk id="21" creationId="{B21E3816-1470-42CE-80E1-B574EE1D4498}"/>
          </ac:cxnSpMkLst>
        </pc:cxnChg>
      </pc:sldChg>
      <pc:sldChg chg="modSp new mod">
        <pc:chgData name="Alex Mang" userId="019a964b5253fa21" providerId="LiveId" clId="{476F5129-44E6-430C-B994-4A484D3AE2D9}" dt="2020-06-01T21:50:48.647" v="4687" actId="20577"/>
        <pc:sldMkLst>
          <pc:docMk/>
          <pc:sldMk cId="1372564291" sldId="2121"/>
        </pc:sldMkLst>
        <pc:spChg chg="mod">
          <ac:chgData name="Alex Mang" userId="019a964b5253fa21" providerId="LiveId" clId="{476F5129-44E6-430C-B994-4A484D3AE2D9}" dt="2020-06-01T21:49:54.625" v="4581" actId="20577"/>
          <ac:spMkLst>
            <pc:docMk/>
            <pc:sldMk cId="1372564291" sldId="2121"/>
            <ac:spMk id="2" creationId="{9CCBE79A-A3DB-47A1-BEDA-7304DC758233}"/>
          </ac:spMkLst>
        </pc:spChg>
        <pc:spChg chg="mod">
          <ac:chgData name="Alex Mang" userId="019a964b5253fa21" providerId="LiveId" clId="{476F5129-44E6-430C-B994-4A484D3AE2D9}" dt="2020-06-01T21:50:48.647" v="4687" actId="20577"/>
          <ac:spMkLst>
            <pc:docMk/>
            <pc:sldMk cId="1372564291" sldId="2121"/>
            <ac:spMk id="3" creationId="{81389A2F-B32E-4383-8504-13786B7736C0}"/>
          </ac:spMkLst>
        </pc:spChg>
      </pc:sldChg>
      <pc:sldChg chg="modSp add mod">
        <pc:chgData name="Alex Mang" userId="019a964b5253fa21" providerId="LiveId" clId="{476F5129-44E6-430C-B994-4A484D3AE2D9}" dt="2020-06-01T21:59:09.590" v="4692" actId="14826"/>
        <pc:sldMkLst>
          <pc:docMk/>
          <pc:sldMk cId="878922598" sldId="2122"/>
        </pc:sldMkLst>
        <pc:picChg chg="mod">
          <ac:chgData name="Alex Mang" userId="019a964b5253fa21" providerId="LiveId" clId="{476F5129-44E6-430C-B994-4A484D3AE2D9}" dt="2020-06-01T21:59:09.590" v="4692" actId="14826"/>
          <ac:picMkLst>
            <pc:docMk/>
            <pc:sldMk cId="878922598" sldId="2122"/>
            <ac:picMk id="15" creationId="{E7DCFE1B-6DDB-4555-BF3E-8E9EB95286B8}"/>
          </ac:picMkLst>
        </pc:picChg>
      </pc:sldChg>
      <pc:sldChg chg="modSp add mod modTransition">
        <pc:chgData name="Alex Mang" userId="019a964b5253fa21" providerId="LiveId" clId="{476F5129-44E6-430C-B994-4A484D3AE2D9}" dt="2020-06-01T22:05:43.960" v="4712"/>
        <pc:sldMkLst>
          <pc:docMk/>
          <pc:sldMk cId="2860588262" sldId="2123"/>
        </pc:sldMkLst>
        <pc:spChg chg="mod">
          <ac:chgData name="Alex Mang" userId="019a964b5253fa21" providerId="LiveId" clId="{476F5129-44E6-430C-B994-4A484D3AE2D9}" dt="2020-06-01T22:05:33.656" v="4707" actId="113"/>
          <ac:spMkLst>
            <pc:docMk/>
            <pc:sldMk cId="2860588262" sldId="2123"/>
            <ac:spMk id="5" creationId="{090885BB-583A-4497-990A-389082382298}"/>
          </ac:spMkLst>
        </pc:spChg>
      </pc:sldChg>
    </pc:docChg>
  </pc:docChgLst>
  <pc:docChgLst>
    <pc:chgData name="Alex Mang" userId="019a964b5253fa21" providerId="LiveId" clId="{F1E83574-0D42-4CC3-B186-1F7B2240F57C}"/>
    <pc:docChg chg="undo redo custSel addSld delSld modSld sldOrd addSection modSection">
      <pc:chgData name="Alex Mang" userId="019a964b5253fa21" providerId="LiveId" clId="{F1E83574-0D42-4CC3-B186-1F7B2240F57C}" dt="2020-06-02T08:12:30.287" v="5248" actId="20577"/>
      <pc:docMkLst>
        <pc:docMk/>
      </pc:docMkLst>
      <pc:sldChg chg="modSp mod">
        <pc:chgData name="Alex Mang" userId="019a964b5253fa21" providerId="LiveId" clId="{F1E83574-0D42-4CC3-B186-1F7B2240F57C}" dt="2020-06-01T10:11:14.999" v="5212" actId="20577"/>
        <pc:sldMkLst>
          <pc:docMk/>
          <pc:sldMk cId="4178565498" sldId="2051"/>
        </pc:sldMkLst>
        <pc:spChg chg="mod">
          <ac:chgData name="Alex Mang" userId="019a964b5253fa21" providerId="LiveId" clId="{F1E83574-0D42-4CC3-B186-1F7B2240F57C}" dt="2020-06-01T10:11:14.999" v="5212" actId="20577"/>
          <ac:spMkLst>
            <pc:docMk/>
            <pc:sldMk cId="4178565498" sldId="2051"/>
            <ac:spMk id="7" creationId="{61F6BD0B-C4D8-42DE-A3A7-50D8219CE639}"/>
          </ac:spMkLst>
        </pc:spChg>
      </pc:sldChg>
      <pc:sldChg chg="modSp mod">
        <pc:chgData name="Alex Mang" userId="019a964b5253fa21" providerId="LiveId" clId="{F1E83574-0D42-4CC3-B186-1F7B2240F57C}" dt="2020-06-01T10:11:20.536" v="5221" actId="20577"/>
        <pc:sldMkLst>
          <pc:docMk/>
          <pc:sldMk cId="2663885662" sldId="2057"/>
        </pc:sldMkLst>
        <pc:spChg chg="mod">
          <ac:chgData name="Alex Mang" userId="019a964b5253fa21" providerId="LiveId" clId="{F1E83574-0D42-4CC3-B186-1F7B2240F57C}" dt="2020-06-01T10:11:20.536" v="5221" actId="20577"/>
          <ac:spMkLst>
            <pc:docMk/>
            <pc:sldMk cId="2663885662" sldId="2057"/>
            <ac:spMk id="5" creationId="{CE7392D0-315C-47A7-8153-C5E27D7129D3}"/>
          </ac:spMkLst>
        </pc:spChg>
      </pc:sldChg>
      <pc:sldChg chg="ord">
        <pc:chgData name="Alex Mang" userId="019a964b5253fa21" providerId="LiveId" clId="{F1E83574-0D42-4CC3-B186-1F7B2240F57C}" dt="2020-06-01T10:11:04.611" v="5203"/>
        <pc:sldMkLst>
          <pc:docMk/>
          <pc:sldMk cId="2107874968" sldId="2064"/>
        </pc:sldMkLst>
      </pc:sldChg>
      <pc:sldChg chg="modNotesTx">
        <pc:chgData name="Alex Mang" userId="019a964b5253fa21" providerId="LiveId" clId="{F1E83574-0D42-4CC3-B186-1F7B2240F57C}" dt="2020-06-01T08:15:26.311" v="536"/>
        <pc:sldMkLst>
          <pc:docMk/>
          <pc:sldMk cId="212122605" sldId="2066"/>
        </pc:sldMkLst>
      </pc:sldChg>
      <pc:sldChg chg="ord">
        <pc:chgData name="Alex Mang" userId="019a964b5253fa21" providerId="LiveId" clId="{F1E83574-0D42-4CC3-B186-1F7B2240F57C}" dt="2020-06-01T10:10:01.548" v="5077"/>
        <pc:sldMkLst>
          <pc:docMk/>
          <pc:sldMk cId="1764932096" sldId="2068"/>
        </pc:sldMkLst>
      </pc:sldChg>
      <pc:sldChg chg="modSp mod">
        <pc:chgData name="Alex Mang" userId="019a964b5253fa21" providerId="LiveId" clId="{F1E83574-0D42-4CC3-B186-1F7B2240F57C}" dt="2020-06-01T10:11:34.482" v="5224" actId="12"/>
        <pc:sldMkLst>
          <pc:docMk/>
          <pc:sldMk cId="2548398717" sldId="2069"/>
        </pc:sldMkLst>
        <pc:spChg chg="mod">
          <ac:chgData name="Alex Mang" userId="019a964b5253fa21" providerId="LiveId" clId="{F1E83574-0D42-4CC3-B186-1F7B2240F57C}" dt="2020-06-01T10:11:34.482" v="5224" actId="12"/>
          <ac:spMkLst>
            <pc:docMk/>
            <pc:sldMk cId="2548398717" sldId="2069"/>
            <ac:spMk id="4" creationId="{8E034EDF-DAB0-4624-99D0-0044ADC82C03}"/>
          </ac:spMkLst>
        </pc:spChg>
      </pc:sldChg>
      <pc:sldChg chg="modSp mod ord modNotesTx">
        <pc:chgData name="Alex Mang" userId="019a964b5253fa21" providerId="LiveId" clId="{F1E83574-0D42-4CC3-B186-1F7B2240F57C}" dt="2020-06-01T10:11:04.611" v="5203"/>
        <pc:sldMkLst>
          <pc:docMk/>
          <pc:sldMk cId="4012589712" sldId="2084"/>
        </pc:sldMkLst>
        <pc:spChg chg="mod">
          <ac:chgData name="Alex Mang" userId="019a964b5253fa21" providerId="LiveId" clId="{F1E83574-0D42-4CC3-B186-1F7B2240F57C}" dt="2020-06-01T08:07:15.032" v="181" actId="404"/>
          <ac:spMkLst>
            <pc:docMk/>
            <pc:sldMk cId="4012589712" sldId="2084"/>
            <ac:spMk id="4" creationId="{E8E6DC97-9FE3-40AB-A954-B1BD34406800}"/>
          </ac:spMkLst>
        </pc:spChg>
      </pc:sldChg>
      <pc:sldChg chg="addSp delSp modSp mod modClrScheme modShow chgLayout modNotesTx">
        <pc:chgData name="Alex Mang" userId="019a964b5253fa21" providerId="LiveId" clId="{F1E83574-0D42-4CC3-B186-1F7B2240F57C}" dt="2020-06-02T08:12:07.977" v="5226" actId="729"/>
        <pc:sldMkLst>
          <pc:docMk/>
          <pc:sldMk cId="1081000447" sldId="2085"/>
        </pc:sldMkLst>
        <pc:spChg chg="add del mod">
          <ac:chgData name="Alex Mang" userId="019a964b5253fa21" providerId="LiveId" clId="{F1E83574-0D42-4CC3-B186-1F7B2240F57C}" dt="2020-06-01T08:10:09.705" v="274"/>
          <ac:spMkLst>
            <pc:docMk/>
            <pc:sldMk cId="1081000447" sldId="2085"/>
            <ac:spMk id="2" creationId="{D40BCA33-E7F1-474C-88EA-4F97D116B070}"/>
          </ac:spMkLst>
        </pc:spChg>
        <pc:spChg chg="mod ord">
          <ac:chgData name="Alex Mang" userId="019a964b5253fa21" providerId="LiveId" clId="{F1E83574-0D42-4CC3-B186-1F7B2240F57C}" dt="2020-06-01T08:15:41.177" v="563" actId="20577"/>
          <ac:spMkLst>
            <pc:docMk/>
            <pc:sldMk cId="1081000447" sldId="2085"/>
            <ac:spMk id="3" creationId="{9FB21614-19A1-4A5D-B207-9B965883175D}"/>
          </ac:spMkLst>
        </pc:spChg>
        <pc:spChg chg="del mod ord">
          <ac:chgData name="Alex Mang" userId="019a964b5253fa21" providerId="LiveId" clId="{F1E83574-0D42-4CC3-B186-1F7B2240F57C}" dt="2020-06-01T08:10:09.705" v="274"/>
          <ac:spMkLst>
            <pc:docMk/>
            <pc:sldMk cId="1081000447" sldId="2085"/>
            <ac:spMk id="4" creationId="{58E33D01-7CAC-4F36-9CAE-53D003C5301C}"/>
          </ac:spMkLst>
        </pc:spChg>
        <pc:spChg chg="add mod">
          <ac:chgData name="Alex Mang" userId="019a964b5253fa21" providerId="LiveId" clId="{F1E83574-0D42-4CC3-B186-1F7B2240F57C}" dt="2020-06-01T08:18:45.639" v="741" actId="6549"/>
          <ac:spMkLst>
            <pc:docMk/>
            <pc:sldMk cId="1081000447" sldId="2085"/>
            <ac:spMk id="5" creationId="{ABBC4C1F-EF2B-46F2-A56B-31BCDED6F19F}"/>
          </ac:spMkLst>
        </pc:spChg>
      </pc:sldChg>
      <pc:sldChg chg="new del">
        <pc:chgData name="Alex Mang" userId="019a964b5253fa21" providerId="LiveId" clId="{F1E83574-0D42-4CC3-B186-1F7B2240F57C}" dt="2020-06-01T08:19:44.537" v="759" actId="47"/>
        <pc:sldMkLst>
          <pc:docMk/>
          <pc:sldMk cId="388916953" sldId="2086"/>
        </pc:sldMkLst>
      </pc:sldChg>
      <pc:sldChg chg="addSp delSp modSp add mod modShow modNotesTx">
        <pc:chgData name="Alex Mang" userId="019a964b5253fa21" providerId="LiveId" clId="{F1E83574-0D42-4CC3-B186-1F7B2240F57C}" dt="2020-06-02T08:12:07.977" v="5226" actId="729"/>
        <pc:sldMkLst>
          <pc:docMk/>
          <pc:sldMk cId="2970466722" sldId="2087"/>
        </pc:sldMkLst>
        <pc:spChg chg="add del mod">
          <ac:chgData name="Alex Mang" userId="019a964b5253fa21" providerId="LiveId" clId="{F1E83574-0D42-4CC3-B186-1F7B2240F57C}" dt="2020-06-01T08:21:16.211" v="827"/>
          <ac:spMkLst>
            <pc:docMk/>
            <pc:sldMk cId="2970466722" sldId="2087"/>
            <ac:spMk id="2" creationId="{8D1A221E-31F6-428C-8D23-F7BE5202F7B0}"/>
          </ac:spMkLst>
        </pc:spChg>
        <pc:spChg chg="mod">
          <ac:chgData name="Alex Mang" userId="019a964b5253fa21" providerId="LiveId" clId="{F1E83574-0D42-4CC3-B186-1F7B2240F57C}" dt="2020-06-01T08:21:16.211" v="827"/>
          <ac:spMkLst>
            <pc:docMk/>
            <pc:sldMk cId="2970466722" sldId="2087"/>
            <ac:spMk id="3" creationId="{9FB21614-19A1-4A5D-B207-9B965883175D}"/>
          </ac:spMkLst>
        </pc:spChg>
        <pc:spChg chg="add del mod">
          <ac:chgData name="Alex Mang" userId="019a964b5253fa21" providerId="LiveId" clId="{F1E83574-0D42-4CC3-B186-1F7B2240F57C}" dt="2020-06-01T08:21:16.211" v="827"/>
          <ac:spMkLst>
            <pc:docMk/>
            <pc:sldMk cId="2970466722" sldId="2087"/>
            <ac:spMk id="4" creationId="{E868CA0A-A828-466D-8227-FDFC6F6E45EF}"/>
          </ac:spMkLst>
        </pc:spChg>
        <pc:spChg chg="mod">
          <ac:chgData name="Alex Mang" userId="019a964b5253fa21" providerId="LiveId" clId="{F1E83574-0D42-4CC3-B186-1F7B2240F57C}" dt="2020-06-01T08:22:36.476" v="956" actId="20577"/>
          <ac:spMkLst>
            <pc:docMk/>
            <pc:sldMk cId="2970466722" sldId="2087"/>
            <ac:spMk id="5" creationId="{ABBC4C1F-EF2B-46F2-A56B-31BCDED6F19F}"/>
          </ac:spMkLst>
        </pc:spChg>
      </pc:sldChg>
      <pc:sldChg chg="modSp add mod modNotesTx">
        <pc:chgData name="Alex Mang" userId="019a964b5253fa21" providerId="LiveId" clId="{F1E83574-0D42-4CC3-B186-1F7B2240F57C}" dt="2020-06-01T08:26:14.006" v="1355" actId="113"/>
        <pc:sldMkLst>
          <pc:docMk/>
          <pc:sldMk cId="1472212758" sldId="2088"/>
        </pc:sldMkLst>
        <pc:spChg chg="mod">
          <ac:chgData name="Alex Mang" userId="019a964b5253fa21" providerId="LiveId" clId="{F1E83574-0D42-4CC3-B186-1F7B2240F57C}" dt="2020-06-01T08:23:37.122" v="1068" actId="20577"/>
          <ac:spMkLst>
            <pc:docMk/>
            <pc:sldMk cId="1472212758" sldId="2088"/>
            <ac:spMk id="3" creationId="{9FB21614-19A1-4A5D-B207-9B965883175D}"/>
          </ac:spMkLst>
        </pc:spChg>
        <pc:spChg chg="mod">
          <ac:chgData name="Alex Mang" userId="019a964b5253fa21" providerId="LiveId" clId="{F1E83574-0D42-4CC3-B186-1F7B2240F57C}" dt="2020-06-01T08:26:14.006" v="1355" actId="113"/>
          <ac:spMkLst>
            <pc:docMk/>
            <pc:sldMk cId="1472212758" sldId="2088"/>
            <ac:spMk id="5" creationId="{ABBC4C1F-EF2B-46F2-A56B-31BCDED6F19F}"/>
          </ac:spMkLst>
        </pc:spChg>
      </pc:sldChg>
      <pc:sldChg chg="modSp add mod modNotesTx">
        <pc:chgData name="Alex Mang" userId="019a964b5253fa21" providerId="LiveId" clId="{F1E83574-0D42-4CC3-B186-1F7B2240F57C}" dt="2020-06-01T08:37:46.902" v="1509" actId="113"/>
        <pc:sldMkLst>
          <pc:docMk/>
          <pc:sldMk cId="1404346892" sldId="2089"/>
        </pc:sldMkLst>
        <pc:spChg chg="mod">
          <ac:chgData name="Alex Mang" userId="019a964b5253fa21" providerId="LiveId" clId="{F1E83574-0D42-4CC3-B186-1F7B2240F57C}" dt="2020-06-01T08:26:35.754" v="1369" actId="20577"/>
          <ac:spMkLst>
            <pc:docMk/>
            <pc:sldMk cId="1404346892" sldId="2089"/>
            <ac:spMk id="3" creationId="{9FB21614-19A1-4A5D-B207-9B965883175D}"/>
          </ac:spMkLst>
        </pc:spChg>
        <pc:spChg chg="mod">
          <ac:chgData name="Alex Mang" userId="019a964b5253fa21" providerId="LiveId" clId="{F1E83574-0D42-4CC3-B186-1F7B2240F57C}" dt="2020-06-01T08:37:46.902" v="1509" actId="113"/>
          <ac:spMkLst>
            <pc:docMk/>
            <pc:sldMk cId="1404346892" sldId="2089"/>
            <ac:spMk id="5" creationId="{ABBC4C1F-EF2B-46F2-A56B-31BCDED6F19F}"/>
          </ac:spMkLst>
        </pc:spChg>
      </pc:sldChg>
      <pc:sldChg chg="addSp delSp modSp add mod modNotesTx">
        <pc:chgData name="Alex Mang" userId="019a964b5253fa21" providerId="LiveId" clId="{F1E83574-0D42-4CC3-B186-1F7B2240F57C}" dt="2020-06-01T08:40:33.440" v="1847" actId="1076"/>
        <pc:sldMkLst>
          <pc:docMk/>
          <pc:sldMk cId="3992251796" sldId="2090"/>
        </pc:sldMkLst>
        <pc:spChg chg="mod">
          <ac:chgData name="Alex Mang" userId="019a964b5253fa21" providerId="LiveId" clId="{F1E83574-0D42-4CC3-B186-1F7B2240F57C}" dt="2020-06-01T08:38:27.449" v="1525" actId="20577"/>
          <ac:spMkLst>
            <pc:docMk/>
            <pc:sldMk cId="3992251796" sldId="2090"/>
            <ac:spMk id="3" creationId="{9FB21614-19A1-4A5D-B207-9B965883175D}"/>
          </ac:spMkLst>
        </pc:spChg>
        <pc:spChg chg="add del mod">
          <ac:chgData name="Alex Mang" userId="019a964b5253fa21" providerId="LiveId" clId="{F1E83574-0D42-4CC3-B186-1F7B2240F57C}" dt="2020-06-01T08:39:56.108" v="1834" actId="478"/>
          <ac:spMkLst>
            <pc:docMk/>
            <pc:sldMk cId="3992251796" sldId="2090"/>
            <ac:spMk id="4" creationId="{0ECA47FD-68E4-427C-BD53-ADCAAB4B3224}"/>
          </ac:spMkLst>
        </pc:spChg>
        <pc:spChg chg="del">
          <ac:chgData name="Alex Mang" userId="019a964b5253fa21" providerId="LiveId" clId="{F1E83574-0D42-4CC3-B186-1F7B2240F57C}" dt="2020-06-01T08:38:17.757" v="1512" actId="478"/>
          <ac:spMkLst>
            <pc:docMk/>
            <pc:sldMk cId="3992251796" sldId="2090"/>
            <ac:spMk id="5" creationId="{ABBC4C1F-EF2B-46F2-A56B-31BCDED6F19F}"/>
          </ac:spMkLst>
        </pc:spChg>
        <pc:graphicFrameChg chg="add mod modGraphic">
          <ac:chgData name="Alex Mang" userId="019a964b5253fa21" providerId="LiveId" clId="{F1E83574-0D42-4CC3-B186-1F7B2240F57C}" dt="2020-06-01T08:40:33.440" v="1847" actId="1076"/>
          <ac:graphicFrameMkLst>
            <pc:docMk/>
            <pc:sldMk cId="3992251796" sldId="2090"/>
            <ac:graphicFrameMk id="6" creationId="{A821D9C7-AB0B-420B-8FDF-69EDBCA9F4D4}"/>
          </ac:graphicFrameMkLst>
        </pc:graphicFrameChg>
      </pc:sldChg>
      <pc:sldChg chg="addSp delSp modSp add mod modNotesTx">
        <pc:chgData name="Alex Mang" userId="019a964b5253fa21" providerId="LiveId" clId="{F1E83574-0D42-4CC3-B186-1F7B2240F57C}" dt="2020-06-01T08:42:37.037" v="2123" actId="6549"/>
        <pc:sldMkLst>
          <pc:docMk/>
          <pc:sldMk cId="2380871589" sldId="2091"/>
        </pc:sldMkLst>
        <pc:spChg chg="add del mod">
          <ac:chgData name="Alex Mang" userId="019a964b5253fa21" providerId="LiveId" clId="{F1E83574-0D42-4CC3-B186-1F7B2240F57C}" dt="2020-06-01T08:40:47.770" v="1850"/>
          <ac:spMkLst>
            <pc:docMk/>
            <pc:sldMk cId="2380871589" sldId="2091"/>
            <ac:spMk id="2" creationId="{0980DF98-68A8-4099-89B4-0EDE38093F97}"/>
          </ac:spMkLst>
        </pc:spChg>
        <pc:spChg chg="mod">
          <ac:chgData name="Alex Mang" userId="019a964b5253fa21" providerId="LiveId" clId="{F1E83574-0D42-4CC3-B186-1F7B2240F57C}" dt="2020-06-01T08:40:55.436" v="1864" actId="20577"/>
          <ac:spMkLst>
            <pc:docMk/>
            <pc:sldMk cId="2380871589" sldId="2091"/>
            <ac:spMk id="3" creationId="{9FB21614-19A1-4A5D-B207-9B965883175D}"/>
          </ac:spMkLst>
        </pc:spChg>
        <pc:spChg chg="add mod">
          <ac:chgData name="Alex Mang" userId="019a964b5253fa21" providerId="LiveId" clId="{F1E83574-0D42-4CC3-B186-1F7B2240F57C}" dt="2020-06-01T08:41:16.408" v="1936" actId="20577"/>
          <ac:spMkLst>
            <pc:docMk/>
            <pc:sldMk cId="2380871589" sldId="2091"/>
            <ac:spMk id="4" creationId="{DD39843A-1892-491C-B5C2-452DEAC883CB}"/>
          </ac:spMkLst>
        </pc:spChg>
        <pc:graphicFrameChg chg="del">
          <ac:chgData name="Alex Mang" userId="019a964b5253fa21" providerId="LiveId" clId="{F1E83574-0D42-4CC3-B186-1F7B2240F57C}" dt="2020-06-01T08:40:42.456" v="1849" actId="478"/>
          <ac:graphicFrameMkLst>
            <pc:docMk/>
            <pc:sldMk cId="2380871589" sldId="2091"/>
            <ac:graphicFrameMk id="6" creationId="{A821D9C7-AB0B-420B-8FDF-69EDBCA9F4D4}"/>
          </ac:graphicFrameMkLst>
        </pc:graphicFrameChg>
      </pc:sldChg>
      <pc:sldChg chg="modSp add mod modShow modNotesTx">
        <pc:chgData name="Alex Mang" userId="019a964b5253fa21" providerId="LiveId" clId="{F1E83574-0D42-4CC3-B186-1F7B2240F57C}" dt="2020-06-02T08:11:59.513" v="5225" actId="729"/>
        <pc:sldMkLst>
          <pc:docMk/>
          <pc:sldMk cId="3907058667" sldId="2092"/>
        </pc:sldMkLst>
        <pc:spChg chg="mod">
          <ac:chgData name="Alex Mang" userId="019a964b5253fa21" providerId="LiveId" clId="{F1E83574-0D42-4CC3-B186-1F7B2240F57C}" dt="2020-06-01T08:45:18.933" v="2197" actId="20577"/>
          <ac:spMkLst>
            <pc:docMk/>
            <pc:sldMk cId="3907058667" sldId="2092"/>
            <ac:spMk id="3" creationId="{9FB21614-19A1-4A5D-B207-9B965883175D}"/>
          </ac:spMkLst>
        </pc:spChg>
        <pc:spChg chg="mod">
          <ac:chgData name="Alex Mang" userId="019a964b5253fa21" providerId="LiveId" clId="{F1E83574-0D42-4CC3-B186-1F7B2240F57C}" dt="2020-06-01T08:48:33.604" v="2340" actId="20577"/>
          <ac:spMkLst>
            <pc:docMk/>
            <pc:sldMk cId="3907058667" sldId="2092"/>
            <ac:spMk id="4" creationId="{DD39843A-1892-491C-B5C2-452DEAC883CB}"/>
          </ac:spMkLst>
        </pc:spChg>
      </pc:sldChg>
      <pc:sldChg chg="modSp add mod modShow modNotesTx">
        <pc:chgData name="Alex Mang" userId="019a964b5253fa21" providerId="LiveId" clId="{F1E83574-0D42-4CC3-B186-1F7B2240F57C}" dt="2020-06-02T08:11:59.513" v="5225" actId="729"/>
        <pc:sldMkLst>
          <pc:docMk/>
          <pc:sldMk cId="2855122933" sldId="2093"/>
        </pc:sldMkLst>
        <pc:spChg chg="mod">
          <ac:chgData name="Alex Mang" userId="019a964b5253fa21" providerId="LiveId" clId="{F1E83574-0D42-4CC3-B186-1F7B2240F57C}" dt="2020-06-01T08:48:41.994" v="2359" actId="20577"/>
          <ac:spMkLst>
            <pc:docMk/>
            <pc:sldMk cId="2855122933" sldId="2093"/>
            <ac:spMk id="3" creationId="{9FB21614-19A1-4A5D-B207-9B965883175D}"/>
          </ac:spMkLst>
        </pc:spChg>
        <pc:spChg chg="mod">
          <ac:chgData name="Alex Mang" userId="019a964b5253fa21" providerId="LiveId" clId="{F1E83574-0D42-4CC3-B186-1F7B2240F57C}" dt="2020-06-01T08:51:19.494" v="2500" actId="20577"/>
          <ac:spMkLst>
            <pc:docMk/>
            <pc:sldMk cId="2855122933" sldId="2093"/>
            <ac:spMk id="4" creationId="{DD39843A-1892-491C-B5C2-452DEAC883CB}"/>
          </ac:spMkLst>
        </pc:spChg>
      </pc:sldChg>
      <pc:sldChg chg="modSp add mod modShow modNotesTx">
        <pc:chgData name="Alex Mang" userId="019a964b5253fa21" providerId="LiveId" clId="{F1E83574-0D42-4CC3-B186-1F7B2240F57C}" dt="2020-06-02T08:11:59.513" v="5225" actId="729"/>
        <pc:sldMkLst>
          <pc:docMk/>
          <pc:sldMk cId="3902416857" sldId="2094"/>
        </pc:sldMkLst>
        <pc:spChg chg="mod">
          <ac:chgData name="Alex Mang" userId="019a964b5253fa21" providerId="LiveId" clId="{F1E83574-0D42-4CC3-B186-1F7B2240F57C}" dt="2020-06-01T08:52:30.274" v="2539" actId="20577"/>
          <ac:spMkLst>
            <pc:docMk/>
            <pc:sldMk cId="3902416857" sldId="2094"/>
            <ac:spMk id="3" creationId="{9FB21614-19A1-4A5D-B207-9B965883175D}"/>
          </ac:spMkLst>
        </pc:spChg>
        <pc:spChg chg="mod">
          <ac:chgData name="Alex Mang" userId="019a964b5253fa21" providerId="LiveId" clId="{F1E83574-0D42-4CC3-B186-1F7B2240F57C}" dt="2020-06-01T08:53:15.380" v="2665" actId="20577"/>
          <ac:spMkLst>
            <pc:docMk/>
            <pc:sldMk cId="3902416857" sldId="2094"/>
            <ac:spMk id="4" creationId="{DD39843A-1892-491C-B5C2-452DEAC883CB}"/>
          </ac:spMkLst>
        </pc:spChg>
      </pc:sldChg>
      <pc:sldChg chg="modSp add mod modShow modNotesTx">
        <pc:chgData name="Alex Mang" userId="019a964b5253fa21" providerId="LiveId" clId="{F1E83574-0D42-4CC3-B186-1F7B2240F57C}" dt="2020-06-02T08:11:59.513" v="5225" actId="729"/>
        <pc:sldMkLst>
          <pc:docMk/>
          <pc:sldMk cId="1624605262" sldId="2095"/>
        </pc:sldMkLst>
        <pc:spChg chg="mod">
          <ac:chgData name="Alex Mang" userId="019a964b5253fa21" providerId="LiveId" clId="{F1E83574-0D42-4CC3-B186-1F7B2240F57C}" dt="2020-06-01T08:54:13.634" v="2685" actId="20577"/>
          <ac:spMkLst>
            <pc:docMk/>
            <pc:sldMk cId="1624605262" sldId="2095"/>
            <ac:spMk id="3" creationId="{9FB21614-19A1-4A5D-B207-9B965883175D}"/>
          </ac:spMkLst>
        </pc:spChg>
        <pc:spChg chg="mod">
          <ac:chgData name="Alex Mang" userId="019a964b5253fa21" providerId="LiveId" clId="{F1E83574-0D42-4CC3-B186-1F7B2240F57C}" dt="2020-06-01T08:54:23.451" v="2726" actId="20577"/>
          <ac:spMkLst>
            <pc:docMk/>
            <pc:sldMk cId="1624605262" sldId="2095"/>
            <ac:spMk id="4" creationId="{DD39843A-1892-491C-B5C2-452DEAC883CB}"/>
          </ac:spMkLst>
        </pc:spChg>
      </pc:sldChg>
      <pc:sldChg chg="modSp add mod modShow modNotesTx">
        <pc:chgData name="Alex Mang" userId="019a964b5253fa21" providerId="LiveId" clId="{F1E83574-0D42-4CC3-B186-1F7B2240F57C}" dt="2020-06-02T08:11:59.513" v="5225" actId="729"/>
        <pc:sldMkLst>
          <pc:docMk/>
          <pc:sldMk cId="4117313264" sldId="2096"/>
        </pc:sldMkLst>
        <pc:spChg chg="mod">
          <ac:chgData name="Alex Mang" userId="019a964b5253fa21" providerId="LiveId" clId="{F1E83574-0D42-4CC3-B186-1F7B2240F57C}" dt="2020-06-01T08:55:44.517" v="2742" actId="20577"/>
          <ac:spMkLst>
            <pc:docMk/>
            <pc:sldMk cId="4117313264" sldId="2096"/>
            <ac:spMk id="3" creationId="{9FB21614-19A1-4A5D-B207-9B965883175D}"/>
          </ac:spMkLst>
        </pc:spChg>
        <pc:spChg chg="mod">
          <ac:chgData name="Alex Mang" userId="019a964b5253fa21" providerId="LiveId" clId="{F1E83574-0D42-4CC3-B186-1F7B2240F57C}" dt="2020-06-01T08:58:37.136" v="2869" actId="6549"/>
          <ac:spMkLst>
            <pc:docMk/>
            <pc:sldMk cId="4117313264" sldId="2096"/>
            <ac:spMk id="4" creationId="{DD39843A-1892-491C-B5C2-452DEAC883CB}"/>
          </ac:spMkLst>
        </pc:spChg>
      </pc:sldChg>
      <pc:sldChg chg="modSp add mod modNotesTx">
        <pc:chgData name="Alex Mang" userId="019a964b5253fa21" providerId="LiveId" clId="{F1E83574-0D42-4CC3-B186-1F7B2240F57C}" dt="2020-06-01T09:01:13.586" v="3017" actId="6549"/>
        <pc:sldMkLst>
          <pc:docMk/>
          <pc:sldMk cId="1872477174" sldId="2097"/>
        </pc:sldMkLst>
        <pc:spChg chg="mod">
          <ac:chgData name="Alex Mang" userId="019a964b5253fa21" providerId="LiveId" clId="{F1E83574-0D42-4CC3-B186-1F7B2240F57C}" dt="2020-06-01T09:01:13.586" v="3017" actId="6549"/>
          <ac:spMkLst>
            <pc:docMk/>
            <pc:sldMk cId="1872477174" sldId="2097"/>
            <ac:spMk id="3" creationId="{9FB21614-19A1-4A5D-B207-9B965883175D}"/>
          </ac:spMkLst>
        </pc:spChg>
        <pc:spChg chg="mod">
          <ac:chgData name="Alex Mang" userId="019a964b5253fa21" providerId="LiveId" clId="{F1E83574-0D42-4CC3-B186-1F7B2240F57C}" dt="2020-06-01T09:00:34.769" v="3008" actId="20577"/>
          <ac:spMkLst>
            <pc:docMk/>
            <pc:sldMk cId="1872477174" sldId="2097"/>
            <ac:spMk id="4" creationId="{DD39843A-1892-491C-B5C2-452DEAC883CB}"/>
          </ac:spMkLst>
        </pc:spChg>
      </pc:sldChg>
      <pc:sldChg chg="modSp add mod modShow modNotesTx">
        <pc:chgData name="Alex Mang" userId="019a964b5253fa21" providerId="LiveId" clId="{F1E83574-0D42-4CC3-B186-1F7B2240F57C}" dt="2020-06-02T08:11:59.513" v="5225" actId="729"/>
        <pc:sldMkLst>
          <pc:docMk/>
          <pc:sldMk cId="2252181934" sldId="2098"/>
        </pc:sldMkLst>
        <pc:spChg chg="mod">
          <ac:chgData name="Alex Mang" userId="019a964b5253fa21" providerId="LiveId" clId="{F1E83574-0D42-4CC3-B186-1F7B2240F57C}" dt="2020-06-01T09:03:11.250" v="3121" actId="14100"/>
          <ac:spMkLst>
            <pc:docMk/>
            <pc:sldMk cId="2252181934" sldId="2098"/>
            <ac:spMk id="3" creationId="{9FB21614-19A1-4A5D-B207-9B965883175D}"/>
          </ac:spMkLst>
        </pc:spChg>
        <pc:spChg chg="mod">
          <ac:chgData name="Alex Mang" userId="019a964b5253fa21" providerId="LiveId" clId="{F1E83574-0D42-4CC3-B186-1F7B2240F57C}" dt="2020-06-01T09:11:29.138" v="3583" actId="20578"/>
          <ac:spMkLst>
            <pc:docMk/>
            <pc:sldMk cId="2252181934" sldId="2098"/>
            <ac:spMk id="4" creationId="{DD39843A-1892-491C-B5C2-452DEAC883CB}"/>
          </ac:spMkLst>
        </pc:spChg>
      </pc:sldChg>
      <pc:sldChg chg="modSp add mod modNotesTx">
        <pc:chgData name="Alex Mang" userId="019a964b5253fa21" providerId="LiveId" clId="{F1E83574-0D42-4CC3-B186-1F7B2240F57C}" dt="2020-06-01T09:41:30.036" v="4061" actId="20577"/>
        <pc:sldMkLst>
          <pc:docMk/>
          <pc:sldMk cId="4119818248" sldId="2099"/>
        </pc:sldMkLst>
        <pc:spChg chg="mod">
          <ac:chgData name="Alex Mang" userId="019a964b5253fa21" providerId="LiveId" clId="{F1E83574-0D42-4CC3-B186-1F7B2240F57C}" dt="2020-06-01T09:35:27.607" v="3768" actId="20577"/>
          <ac:spMkLst>
            <pc:docMk/>
            <pc:sldMk cId="4119818248" sldId="2099"/>
            <ac:spMk id="3" creationId="{9FB21614-19A1-4A5D-B207-9B965883175D}"/>
          </ac:spMkLst>
        </pc:spChg>
        <pc:spChg chg="mod">
          <ac:chgData name="Alex Mang" userId="019a964b5253fa21" providerId="LiveId" clId="{F1E83574-0D42-4CC3-B186-1F7B2240F57C}" dt="2020-06-01T09:41:30.036" v="4061" actId="20577"/>
          <ac:spMkLst>
            <pc:docMk/>
            <pc:sldMk cId="4119818248" sldId="2099"/>
            <ac:spMk id="4" creationId="{DD39843A-1892-491C-B5C2-452DEAC883CB}"/>
          </ac:spMkLst>
        </pc:spChg>
      </pc:sldChg>
      <pc:sldChg chg="addSp delSp modSp new mod ord modClrScheme chgLayout modNotesTx">
        <pc:chgData name="Alex Mang" userId="019a964b5253fa21" providerId="LiveId" clId="{F1E83574-0D42-4CC3-B186-1F7B2240F57C}" dt="2020-06-01T10:10:01.548" v="5077"/>
        <pc:sldMkLst>
          <pc:docMk/>
          <pc:sldMk cId="1736779474" sldId="2100"/>
        </pc:sldMkLst>
        <pc:spChg chg="del mod ord">
          <ac:chgData name="Alex Mang" userId="019a964b5253fa21" providerId="LiveId" clId="{F1E83574-0D42-4CC3-B186-1F7B2240F57C}" dt="2020-06-01T09:43:03.757" v="4063" actId="700"/>
          <ac:spMkLst>
            <pc:docMk/>
            <pc:sldMk cId="1736779474" sldId="2100"/>
            <ac:spMk id="2" creationId="{8D3A87FC-37DE-4722-96F4-E15A717FCCF2}"/>
          </ac:spMkLst>
        </pc:spChg>
        <pc:spChg chg="add mod ord">
          <ac:chgData name="Alex Mang" userId="019a964b5253fa21" providerId="LiveId" clId="{F1E83574-0D42-4CC3-B186-1F7B2240F57C}" dt="2020-06-01T09:43:08.766" v="4065" actId="20577"/>
          <ac:spMkLst>
            <pc:docMk/>
            <pc:sldMk cId="1736779474" sldId="2100"/>
            <ac:spMk id="3" creationId="{E192D5E6-FD3E-4455-B902-9C075C0FA2F5}"/>
          </ac:spMkLst>
        </pc:spChg>
        <pc:spChg chg="add mod ord">
          <ac:chgData name="Alex Mang" userId="019a964b5253fa21" providerId="LiveId" clId="{F1E83574-0D42-4CC3-B186-1F7B2240F57C}" dt="2020-06-01T09:44:37.576" v="4238" actId="20577"/>
          <ac:spMkLst>
            <pc:docMk/>
            <pc:sldMk cId="1736779474" sldId="2100"/>
            <ac:spMk id="4" creationId="{FDAB0D40-79A1-4224-8E2E-BC17C81FEBEB}"/>
          </ac:spMkLst>
        </pc:spChg>
      </pc:sldChg>
      <pc:sldChg chg="addSp delSp modSp new mod ord modClrScheme chgLayout modNotesTx">
        <pc:chgData name="Alex Mang" userId="019a964b5253fa21" providerId="LiveId" clId="{F1E83574-0D42-4CC3-B186-1F7B2240F57C}" dt="2020-06-01T10:10:01.548" v="5077"/>
        <pc:sldMkLst>
          <pc:docMk/>
          <pc:sldMk cId="196016453" sldId="2101"/>
        </pc:sldMkLst>
        <pc:spChg chg="del mod ord">
          <ac:chgData name="Alex Mang" userId="019a964b5253fa21" providerId="LiveId" clId="{F1E83574-0D42-4CC3-B186-1F7B2240F57C}" dt="2020-06-01T09:45:04.923" v="4242" actId="700"/>
          <ac:spMkLst>
            <pc:docMk/>
            <pc:sldMk cId="196016453" sldId="2101"/>
            <ac:spMk id="2" creationId="{8B55245C-E4D6-4E02-955A-2F1A36CAD3EE}"/>
          </ac:spMkLst>
        </pc:spChg>
        <pc:spChg chg="del mod ord">
          <ac:chgData name="Alex Mang" userId="019a964b5253fa21" providerId="LiveId" clId="{F1E83574-0D42-4CC3-B186-1F7B2240F57C}" dt="2020-06-01T09:45:04.923" v="4242" actId="700"/>
          <ac:spMkLst>
            <pc:docMk/>
            <pc:sldMk cId="196016453" sldId="2101"/>
            <ac:spMk id="3" creationId="{2A12AE93-9B24-4D31-9E51-10DADA924818}"/>
          </ac:spMkLst>
        </pc:spChg>
        <pc:spChg chg="add mod ord">
          <ac:chgData name="Alex Mang" userId="019a964b5253fa21" providerId="LiveId" clId="{F1E83574-0D42-4CC3-B186-1F7B2240F57C}" dt="2020-06-01T09:51:15.714" v="4623" actId="700"/>
          <ac:spMkLst>
            <pc:docMk/>
            <pc:sldMk cId="196016453" sldId="2101"/>
            <ac:spMk id="4" creationId="{D0CAE28A-CFBF-4D8D-AC90-53C81E1DD1A0}"/>
          </ac:spMkLst>
        </pc:spChg>
        <pc:spChg chg="add mod ord">
          <ac:chgData name="Alex Mang" userId="019a964b5253fa21" providerId="LiveId" clId="{F1E83574-0D42-4CC3-B186-1F7B2240F57C}" dt="2020-06-01T09:51:15.714" v="4623" actId="700"/>
          <ac:spMkLst>
            <pc:docMk/>
            <pc:sldMk cId="196016453" sldId="2101"/>
            <ac:spMk id="5" creationId="{33FF20FB-226D-405B-B84B-95EEDFE32EDE}"/>
          </ac:spMkLst>
        </pc:spChg>
      </pc:sldChg>
      <pc:sldChg chg="add del">
        <pc:chgData name="Alex Mang" userId="019a964b5253fa21" providerId="LiveId" clId="{F1E83574-0D42-4CC3-B186-1F7B2240F57C}" dt="2020-06-01T09:44:59.090" v="4240" actId="47"/>
        <pc:sldMkLst>
          <pc:docMk/>
          <pc:sldMk cId="2145989748" sldId="2101"/>
        </pc:sldMkLst>
      </pc:sldChg>
      <pc:sldChg chg="modSp add mod ord modClrScheme chgLayout modNotesTx">
        <pc:chgData name="Alex Mang" userId="019a964b5253fa21" providerId="LiveId" clId="{F1E83574-0D42-4CC3-B186-1F7B2240F57C}" dt="2020-06-01T10:10:01.548" v="5077"/>
        <pc:sldMkLst>
          <pc:docMk/>
          <pc:sldMk cId="1408108415" sldId="2102"/>
        </pc:sldMkLst>
        <pc:spChg chg="mod ord">
          <ac:chgData name="Alex Mang" userId="019a964b5253fa21" providerId="LiveId" clId="{F1E83574-0D42-4CC3-B186-1F7B2240F57C}" dt="2020-06-01T09:51:18.926" v="4624" actId="700"/>
          <ac:spMkLst>
            <pc:docMk/>
            <pc:sldMk cId="1408108415" sldId="2102"/>
            <ac:spMk id="4" creationId="{D0CAE28A-CFBF-4D8D-AC90-53C81E1DD1A0}"/>
          </ac:spMkLst>
        </pc:spChg>
        <pc:spChg chg="mod ord">
          <ac:chgData name="Alex Mang" userId="019a964b5253fa21" providerId="LiveId" clId="{F1E83574-0D42-4CC3-B186-1F7B2240F57C}" dt="2020-06-01T09:51:18.926" v="4624" actId="700"/>
          <ac:spMkLst>
            <pc:docMk/>
            <pc:sldMk cId="1408108415" sldId="2102"/>
            <ac:spMk id="5" creationId="{33FF20FB-226D-405B-B84B-95EEDFE32EDE}"/>
          </ac:spMkLst>
        </pc:spChg>
      </pc:sldChg>
      <pc:sldChg chg="addSp delSp modSp new mod ord modClrScheme chgLayout modNotesTx">
        <pc:chgData name="Alex Mang" userId="019a964b5253fa21" providerId="LiveId" clId="{F1E83574-0D42-4CC3-B186-1F7B2240F57C}" dt="2020-06-01T10:10:01.548" v="5077"/>
        <pc:sldMkLst>
          <pc:docMk/>
          <pc:sldMk cId="3389746954" sldId="2103"/>
        </pc:sldMkLst>
        <pc:spChg chg="del mod ord">
          <ac:chgData name="Alex Mang" userId="019a964b5253fa21" providerId="LiveId" clId="{F1E83574-0D42-4CC3-B186-1F7B2240F57C}" dt="2020-06-01T09:48:38.211" v="4346" actId="700"/>
          <ac:spMkLst>
            <pc:docMk/>
            <pc:sldMk cId="3389746954" sldId="2103"/>
            <ac:spMk id="2" creationId="{A62F9C88-D414-430C-9DF3-468E6E9E0A85}"/>
          </ac:spMkLst>
        </pc:spChg>
        <pc:spChg chg="del mod ord">
          <ac:chgData name="Alex Mang" userId="019a964b5253fa21" providerId="LiveId" clId="{F1E83574-0D42-4CC3-B186-1F7B2240F57C}" dt="2020-06-01T09:48:38.211" v="4346" actId="700"/>
          <ac:spMkLst>
            <pc:docMk/>
            <pc:sldMk cId="3389746954" sldId="2103"/>
            <ac:spMk id="3" creationId="{EAAAD14F-0451-4CD8-8F92-028F8D98BD92}"/>
          </ac:spMkLst>
        </pc:spChg>
        <pc:spChg chg="add mod ord">
          <ac:chgData name="Alex Mang" userId="019a964b5253fa21" providerId="LiveId" clId="{F1E83574-0D42-4CC3-B186-1F7B2240F57C}" dt="2020-06-01T09:48:42.923" v="4364" actId="20577"/>
          <ac:spMkLst>
            <pc:docMk/>
            <pc:sldMk cId="3389746954" sldId="2103"/>
            <ac:spMk id="4" creationId="{9D9CFA13-E485-4BE7-8F8C-0DC006E41540}"/>
          </ac:spMkLst>
        </pc:spChg>
        <pc:spChg chg="add mod ord">
          <ac:chgData name="Alex Mang" userId="019a964b5253fa21" providerId="LiveId" clId="{F1E83574-0D42-4CC3-B186-1F7B2240F57C}" dt="2020-06-01T09:50:05.502" v="4588" actId="20577"/>
          <ac:spMkLst>
            <pc:docMk/>
            <pc:sldMk cId="3389746954" sldId="2103"/>
            <ac:spMk id="5" creationId="{EA9FCA81-CAA5-4737-B584-1AD2A25923D6}"/>
          </ac:spMkLst>
        </pc:spChg>
      </pc:sldChg>
      <pc:sldChg chg="addSp delSp modSp new mod ord modClrScheme chgLayout modNotesTx">
        <pc:chgData name="Alex Mang" userId="019a964b5253fa21" providerId="LiveId" clId="{F1E83574-0D42-4CC3-B186-1F7B2240F57C}" dt="2020-06-01T10:10:01.548" v="5077"/>
        <pc:sldMkLst>
          <pc:docMk/>
          <pc:sldMk cId="1825187133" sldId="2104"/>
        </pc:sldMkLst>
        <pc:spChg chg="del mod ord">
          <ac:chgData name="Alex Mang" userId="019a964b5253fa21" providerId="LiveId" clId="{F1E83574-0D42-4CC3-B186-1F7B2240F57C}" dt="2020-06-01T09:50:30.346" v="4590" actId="700"/>
          <ac:spMkLst>
            <pc:docMk/>
            <pc:sldMk cId="1825187133" sldId="2104"/>
            <ac:spMk id="2" creationId="{723A2331-B190-4AF9-94C2-EFD79A5275B8}"/>
          </ac:spMkLst>
        </pc:spChg>
        <pc:spChg chg="del mod ord">
          <ac:chgData name="Alex Mang" userId="019a964b5253fa21" providerId="LiveId" clId="{F1E83574-0D42-4CC3-B186-1F7B2240F57C}" dt="2020-06-01T09:50:30.346" v="4590" actId="700"/>
          <ac:spMkLst>
            <pc:docMk/>
            <pc:sldMk cId="1825187133" sldId="2104"/>
            <ac:spMk id="3" creationId="{59D03338-5461-4537-B877-2AAE5F7DF4EA}"/>
          </ac:spMkLst>
        </pc:spChg>
        <pc:spChg chg="add mod ord">
          <ac:chgData name="Alex Mang" userId="019a964b5253fa21" providerId="LiveId" clId="{F1E83574-0D42-4CC3-B186-1F7B2240F57C}" dt="2020-06-01T09:50:48.939" v="4608"/>
          <ac:spMkLst>
            <pc:docMk/>
            <pc:sldMk cId="1825187133" sldId="2104"/>
            <ac:spMk id="4" creationId="{B8FDD466-5C44-4B2E-AC67-DA76A27CCA2C}"/>
          </ac:spMkLst>
        </pc:spChg>
        <pc:spChg chg="add mod ord">
          <ac:chgData name="Alex Mang" userId="019a964b5253fa21" providerId="LiveId" clId="{F1E83574-0D42-4CC3-B186-1F7B2240F57C}" dt="2020-06-01T09:51:08.314" v="4622" actId="20577"/>
          <ac:spMkLst>
            <pc:docMk/>
            <pc:sldMk cId="1825187133" sldId="2104"/>
            <ac:spMk id="5" creationId="{CADB4B3A-C262-4ECB-8105-AFE0D427CE6E}"/>
          </ac:spMkLst>
        </pc:spChg>
      </pc:sldChg>
      <pc:sldChg chg="modSp add mod ord modNotesTx">
        <pc:chgData name="Alex Mang" userId="019a964b5253fa21" providerId="LiveId" clId="{F1E83574-0D42-4CC3-B186-1F7B2240F57C}" dt="2020-06-01T10:10:01.548" v="5077"/>
        <pc:sldMkLst>
          <pc:docMk/>
          <pc:sldMk cId="1637450114" sldId="2105"/>
        </pc:sldMkLst>
        <pc:spChg chg="mod">
          <ac:chgData name="Alex Mang" userId="019a964b5253fa21" providerId="LiveId" clId="{F1E83574-0D42-4CC3-B186-1F7B2240F57C}" dt="2020-06-01T09:51:53.976" v="4628"/>
          <ac:spMkLst>
            <pc:docMk/>
            <pc:sldMk cId="1637450114" sldId="2105"/>
            <ac:spMk id="4" creationId="{B8FDD466-5C44-4B2E-AC67-DA76A27CCA2C}"/>
          </ac:spMkLst>
        </pc:spChg>
        <pc:spChg chg="mod">
          <ac:chgData name="Alex Mang" userId="019a964b5253fa21" providerId="LiveId" clId="{F1E83574-0D42-4CC3-B186-1F7B2240F57C}" dt="2020-06-01T09:53:21.641" v="4676" actId="20577"/>
          <ac:spMkLst>
            <pc:docMk/>
            <pc:sldMk cId="1637450114" sldId="2105"/>
            <ac:spMk id="5" creationId="{CADB4B3A-C262-4ECB-8105-AFE0D427CE6E}"/>
          </ac:spMkLst>
        </pc:spChg>
      </pc:sldChg>
      <pc:sldChg chg="modSp add mod ord modNotesTx">
        <pc:chgData name="Alex Mang" userId="019a964b5253fa21" providerId="LiveId" clId="{F1E83574-0D42-4CC3-B186-1F7B2240F57C}" dt="2020-06-01T10:10:01.548" v="5077"/>
        <pc:sldMkLst>
          <pc:docMk/>
          <pc:sldMk cId="1450923389" sldId="2106"/>
        </pc:sldMkLst>
        <pc:spChg chg="mod">
          <ac:chgData name="Alex Mang" userId="019a964b5253fa21" providerId="LiveId" clId="{F1E83574-0D42-4CC3-B186-1F7B2240F57C}" dt="2020-06-01T10:02:34.236" v="4680"/>
          <ac:spMkLst>
            <pc:docMk/>
            <pc:sldMk cId="1450923389" sldId="2106"/>
            <ac:spMk id="4" creationId="{B8FDD466-5C44-4B2E-AC67-DA76A27CCA2C}"/>
          </ac:spMkLst>
        </pc:spChg>
        <pc:spChg chg="mod">
          <ac:chgData name="Alex Mang" userId="019a964b5253fa21" providerId="LiveId" clId="{F1E83574-0D42-4CC3-B186-1F7B2240F57C}" dt="2020-06-01T10:03:44.864" v="4715" actId="404"/>
          <ac:spMkLst>
            <pc:docMk/>
            <pc:sldMk cId="1450923389" sldId="2106"/>
            <ac:spMk id="5" creationId="{CADB4B3A-C262-4ECB-8105-AFE0D427CE6E}"/>
          </ac:spMkLst>
        </pc:spChg>
      </pc:sldChg>
      <pc:sldChg chg="modSp add mod ord modNotesTx">
        <pc:chgData name="Alex Mang" userId="019a964b5253fa21" providerId="LiveId" clId="{F1E83574-0D42-4CC3-B186-1F7B2240F57C}" dt="2020-06-01T10:10:01.548" v="5077"/>
        <pc:sldMkLst>
          <pc:docMk/>
          <pc:sldMk cId="40702454" sldId="2107"/>
        </pc:sldMkLst>
        <pc:spChg chg="mod">
          <ac:chgData name="Alex Mang" userId="019a964b5253fa21" providerId="LiveId" clId="{F1E83574-0D42-4CC3-B186-1F7B2240F57C}" dt="2020-06-01T10:04:44.067" v="4728"/>
          <ac:spMkLst>
            <pc:docMk/>
            <pc:sldMk cId="40702454" sldId="2107"/>
            <ac:spMk id="4" creationId="{B8FDD466-5C44-4B2E-AC67-DA76A27CCA2C}"/>
          </ac:spMkLst>
        </pc:spChg>
        <pc:spChg chg="mod">
          <ac:chgData name="Alex Mang" userId="019a964b5253fa21" providerId="LiveId" clId="{F1E83574-0D42-4CC3-B186-1F7B2240F57C}" dt="2020-06-01T10:05:48.235" v="4770" actId="20577"/>
          <ac:spMkLst>
            <pc:docMk/>
            <pc:sldMk cId="40702454" sldId="2107"/>
            <ac:spMk id="5" creationId="{CADB4B3A-C262-4ECB-8105-AFE0D427CE6E}"/>
          </ac:spMkLst>
        </pc:spChg>
      </pc:sldChg>
      <pc:sldChg chg="new del">
        <pc:chgData name="Alex Mang" userId="019a964b5253fa21" providerId="LiveId" clId="{F1E83574-0D42-4CC3-B186-1F7B2240F57C}" dt="2020-06-01T10:04:36.827" v="4724" actId="2696"/>
        <pc:sldMkLst>
          <pc:docMk/>
          <pc:sldMk cId="2569817086" sldId="2107"/>
        </pc:sldMkLst>
      </pc:sldChg>
      <pc:sldChg chg="addSp delSp modSp new mod ord modClrScheme chgLayout modNotesTx">
        <pc:chgData name="Alex Mang" userId="019a964b5253fa21" providerId="LiveId" clId="{F1E83574-0D42-4CC3-B186-1F7B2240F57C}" dt="2020-06-01T10:10:01.548" v="5077"/>
        <pc:sldMkLst>
          <pc:docMk/>
          <pc:sldMk cId="788942810" sldId="2108"/>
        </pc:sldMkLst>
        <pc:spChg chg="mod ord">
          <ac:chgData name="Alex Mang" userId="019a964b5253fa21" providerId="LiveId" clId="{F1E83574-0D42-4CC3-B186-1F7B2240F57C}" dt="2020-06-01T10:06:32.084" v="4793" actId="700"/>
          <ac:spMkLst>
            <pc:docMk/>
            <pc:sldMk cId="788942810" sldId="2108"/>
            <ac:spMk id="2" creationId="{19F563D9-37A0-4E4D-99C9-F379E25369F9}"/>
          </ac:spMkLst>
        </pc:spChg>
        <pc:spChg chg="del mod ord">
          <ac:chgData name="Alex Mang" userId="019a964b5253fa21" providerId="LiveId" clId="{F1E83574-0D42-4CC3-B186-1F7B2240F57C}" dt="2020-06-01T10:06:06.793" v="4790" actId="700"/>
          <ac:spMkLst>
            <pc:docMk/>
            <pc:sldMk cId="788942810" sldId="2108"/>
            <ac:spMk id="3" creationId="{315C2285-1AB7-4E6B-9ABB-4E488B395332}"/>
          </ac:spMkLst>
        </pc:spChg>
        <pc:spChg chg="add del mod ord">
          <ac:chgData name="Alex Mang" userId="019a964b5253fa21" providerId="LiveId" clId="{F1E83574-0D42-4CC3-B186-1F7B2240F57C}" dt="2020-06-01T10:06:32.084" v="4793" actId="700"/>
          <ac:spMkLst>
            <pc:docMk/>
            <pc:sldMk cId="788942810" sldId="2108"/>
            <ac:spMk id="4" creationId="{761AFA59-7949-4A95-870D-2F00D8A7063E}"/>
          </ac:spMkLst>
        </pc:spChg>
        <pc:spChg chg="add mod ord">
          <ac:chgData name="Alex Mang" userId="019a964b5253fa21" providerId="LiveId" clId="{F1E83574-0D42-4CC3-B186-1F7B2240F57C}" dt="2020-06-01T10:07:39.549" v="4929" actId="113"/>
          <ac:spMkLst>
            <pc:docMk/>
            <pc:sldMk cId="788942810" sldId="2108"/>
            <ac:spMk id="5" creationId="{5ACE780E-4C1C-46E4-A22C-564D51B98FF8}"/>
          </ac:spMkLst>
        </pc:spChg>
        <pc:spChg chg="add mod ord">
          <ac:chgData name="Alex Mang" userId="019a964b5253fa21" providerId="LiveId" clId="{F1E83574-0D42-4CC3-B186-1F7B2240F57C}" dt="2020-06-01T10:09:25.595" v="5067" actId="20577"/>
          <ac:spMkLst>
            <pc:docMk/>
            <pc:sldMk cId="788942810" sldId="2108"/>
            <ac:spMk id="6" creationId="{D3958C64-5FE4-45F3-8E80-8E6C7C49DB90}"/>
          </ac:spMkLst>
        </pc:spChg>
      </pc:sldChg>
      <pc:sldChg chg="addSp delSp modSp new mod chgLayout">
        <pc:chgData name="Alex Mang" userId="019a964b5253fa21" providerId="LiveId" clId="{F1E83574-0D42-4CC3-B186-1F7B2240F57C}" dt="2020-06-02T08:12:30.287" v="5248" actId="20577"/>
        <pc:sldMkLst>
          <pc:docMk/>
          <pc:sldMk cId="2270249188" sldId="2124"/>
        </pc:sldMkLst>
        <pc:spChg chg="del mod ord">
          <ac:chgData name="Alex Mang" userId="019a964b5253fa21" providerId="LiveId" clId="{F1E83574-0D42-4CC3-B186-1F7B2240F57C}" dt="2020-06-02T08:12:26.176" v="5228" actId="700"/>
          <ac:spMkLst>
            <pc:docMk/>
            <pc:sldMk cId="2270249188" sldId="2124"/>
            <ac:spMk id="2" creationId="{95AEF242-FB5B-41B5-84A9-6482AD1F8B67}"/>
          </ac:spMkLst>
        </pc:spChg>
        <pc:spChg chg="add mod ord">
          <ac:chgData name="Alex Mang" userId="019a964b5253fa21" providerId="LiveId" clId="{F1E83574-0D42-4CC3-B186-1F7B2240F57C}" dt="2020-06-02T08:12:30.287" v="5248" actId="20577"/>
          <ac:spMkLst>
            <pc:docMk/>
            <pc:sldMk cId="2270249188" sldId="2124"/>
            <ac:spMk id="3" creationId="{48B6BD06-DCC9-4FE4-B629-FE116289D70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BDCDD3-3059-481D-A9E8-4CD4487455A7}"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F6965EF6-82C2-4578-B0CA-BAEC0A04B3F5}">
      <dgm:prSet phldrT="[Text]"/>
      <dgm:spPr/>
      <dgm:t>
        <a:bodyPr/>
        <a:lstStyle/>
        <a:p>
          <a:r>
            <a:rPr lang="en-US" dirty="0"/>
            <a:t>FunctionApp</a:t>
          </a:r>
        </a:p>
      </dgm:t>
    </dgm:pt>
    <dgm:pt modelId="{566F7D5F-4E08-4E6C-82E7-78997B7E80D2}" type="parTrans" cxnId="{A021813D-4443-4267-A9CF-8C06250003D5}">
      <dgm:prSet/>
      <dgm:spPr/>
      <dgm:t>
        <a:bodyPr/>
        <a:lstStyle/>
        <a:p>
          <a:endParaRPr lang="en-US"/>
        </a:p>
      </dgm:t>
    </dgm:pt>
    <dgm:pt modelId="{A0E7B311-42D8-4121-AC01-8471DB317D96}" type="sibTrans" cxnId="{A021813D-4443-4267-A9CF-8C06250003D5}">
      <dgm:prSet/>
      <dgm:spPr/>
      <dgm:t>
        <a:bodyPr/>
        <a:lstStyle/>
        <a:p>
          <a:endParaRPr lang="en-US"/>
        </a:p>
      </dgm:t>
    </dgm:pt>
    <dgm:pt modelId="{B5CCC282-F067-4605-9D43-9CD5EDBB63EC}" type="asst">
      <dgm:prSet phldrT="[Text]"/>
      <dgm:spPr/>
      <dgm:t>
        <a:bodyPr/>
        <a:lstStyle/>
        <a:p>
          <a:r>
            <a:rPr lang="en-US" dirty="0"/>
            <a:t>host.json</a:t>
          </a:r>
        </a:p>
      </dgm:t>
    </dgm:pt>
    <dgm:pt modelId="{ABDDF3AC-3250-4562-B9CF-662BF7546622}" type="parTrans" cxnId="{8F09ED79-B016-4353-BCBD-AE9B4D8B5929}">
      <dgm:prSet/>
      <dgm:spPr/>
      <dgm:t>
        <a:bodyPr/>
        <a:lstStyle/>
        <a:p>
          <a:endParaRPr lang="en-US"/>
        </a:p>
      </dgm:t>
    </dgm:pt>
    <dgm:pt modelId="{53DE579F-A8C9-4AEC-A6B1-6FFB6C94D315}" type="sibTrans" cxnId="{8F09ED79-B016-4353-BCBD-AE9B4D8B5929}">
      <dgm:prSet/>
      <dgm:spPr/>
      <dgm:t>
        <a:bodyPr/>
        <a:lstStyle/>
        <a:p>
          <a:endParaRPr lang="en-US"/>
        </a:p>
      </dgm:t>
    </dgm:pt>
    <dgm:pt modelId="{D5AFDAFF-E2D9-4328-B3DF-79024FEDA8AB}">
      <dgm:prSet phldrT="[Text]"/>
      <dgm:spPr/>
      <dgm:t>
        <a:bodyPr/>
        <a:lstStyle/>
        <a:p>
          <a:r>
            <a:rPr lang="en-US" dirty="0"/>
            <a:t>FirstFunction</a:t>
          </a:r>
        </a:p>
      </dgm:t>
    </dgm:pt>
    <dgm:pt modelId="{0D95295C-8BCB-426E-8F28-DAA2CE1E28E0}" type="parTrans" cxnId="{B2285B52-88BA-4C5F-97B8-B7F8E4267495}">
      <dgm:prSet/>
      <dgm:spPr/>
      <dgm:t>
        <a:bodyPr/>
        <a:lstStyle/>
        <a:p>
          <a:endParaRPr lang="en-US"/>
        </a:p>
      </dgm:t>
    </dgm:pt>
    <dgm:pt modelId="{067B2051-9C07-4526-A145-E28BD15BD3F6}" type="sibTrans" cxnId="{B2285B52-88BA-4C5F-97B8-B7F8E4267495}">
      <dgm:prSet/>
      <dgm:spPr/>
      <dgm:t>
        <a:bodyPr/>
        <a:lstStyle/>
        <a:p>
          <a:endParaRPr lang="en-US"/>
        </a:p>
      </dgm:t>
    </dgm:pt>
    <dgm:pt modelId="{8B1B58A0-1C50-49B5-9601-21D3D0A95BD4}">
      <dgm:prSet phldrT="[Text]"/>
      <dgm:spPr/>
      <dgm:t>
        <a:bodyPr/>
        <a:lstStyle/>
        <a:p>
          <a:r>
            <a:rPr lang="en-US" dirty="0"/>
            <a:t>SecondFunction</a:t>
          </a:r>
        </a:p>
      </dgm:t>
    </dgm:pt>
    <dgm:pt modelId="{68C9CFB1-EAA1-4669-B7ED-56088E03873C}" type="parTrans" cxnId="{0BCD1550-C19B-456E-ACF1-180BAB58FF8B}">
      <dgm:prSet/>
      <dgm:spPr/>
      <dgm:t>
        <a:bodyPr/>
        <a:lstStyle/>
        <a:p>
          <a:endParaRPr lang="en-US"/>
        </a:p>
      </dgm:t>
    </dgm:pt>
    <dgm:pt modelId="{D1E7EDC7-EA95-4C43-AEA4-D26343E81783}" type="sibTrans" cxnId="{0BCD1550-C19B-456E-ACF1-180BAB58FF8B}">
      <dgm:prSet/>
      <dgm:spPr/>
      <dgm:t>
        <a:bodyPr/>
        <a:lstStyle/>
        <a:p>
          <a:endParaRPr lang="en-US"/>
        </a:p>
      </dgm:t>
    </dgm:pt>
    <dgm:pt modelId="{5E92E808-9EAC-4543-ACDE-1DCB027582FB}">
      <dgm:prSet phldrT="[Text]"/>
      <dgm:spPr/>
      <dgm:t>
        <a:bodyPr/>
        <a:lstStyle/>
        <a:p>
          <a:r>
            <a:rPr lang="en-US" dirty="0"/>
            <a:t>SharedCode</a:t>
          </a:r>
        </a:p>
      </dgm:t>
    </dgm:pt>
    <dgm:pt modelId="{917FE773-26A2-4A21-9B73-26FDF1F9BD5E}" type="parTrans" cxnId="{992862A7-5037-47CF-9D96-848B45D6600D}">
      <dgm:prSet/>
      <dgm:spPr/>
      <dgm:t>
        <a:bodyPr/>
        <a:lstStyle/>
        <a:p>
          <a:endParaRPr lang="en-US"/>
        </a:p>
      </dgm:t>
    </dgm:pt>
    <dgm:pt modelId="{E5CA1356-DF5B-4587-A5A0-E91EE3D3DA8D}" type="sibTrans" cxnId="{992862A7-5037-47CF-9D96-848B45D6600D}">
      <dgm:prSet/>
      <dgm:spPr/>
      <dgm:t>
        <a:bodyPr/>
        <a:lstStyle/>
        <a:p>
          <a:endParaRPr lang="en-US"/>
        </a:p>
      </dgm:t>
    </dgm:pt>
    <dgm:pt modelId="{66475F72-E4F0-4289-A237-520F4361D0F2}">
      <dgm:prSet phldrT="[Text]"/>
      <dgm:spPr/>
      <dgm:t>
        <a:bodyPr/>
        <a:lstStyle/>
        <a:p>
          <a:r>
            <a:rPr lang="en-US" dirty="0"/>
            <a:t>function.json</a:t>
          </a:r>
        </a:p>
      </dgm:t>
    </dgm:pt>
    <dgm:pt modelId="{20914444-38A2-404C-976E-E9857EC6B94A}" type="parTrans" cxnId="{A742068A-A700-4770-8B4C-0E6B5BF354FC}">
      <dgm:prSet/>
      <dgm:spPr/>
      <dgm:t>
        <a:bodyPr/>
        <a:lstStyle/>
        <a:p>
          <a:endParaRPr lang="en-US"/>
        </a:p>
      </dgm:t>
    </dgm:pt>
    <dgm:pt modelId="{F2C4C7E2-8F9C-487F-A116-681402BE6180}" type="sibTrans" cxnId="{A742068A-A700-4770-8B4C-0E6B5BF354FC}">
      <dgm:prSet/>
      <dgm:spPr/>
      <dgm:t>
        <a:bodyPr/>
        <a:lstStyle/>
        <a:p>
          <a:endParaRPr lang="en-US"/>
        </a:p>
      </dgm:t>
    </dgm:pt>
    <dgm:pt modelId="{3C7D56DB-72C5-4F72-A895-CFD2AB9BEC01}">
      <dgm:prSet phldrT="[Text]"/>
      <dgm:spPr/>
      <dgm:t>
        <a:bodyPr/>
        <a:lstStyle/>
        <a:p>
          <a:r>
            <a:rPr lang="en-US" dirty="0"/>
            <a:t>run.csx</a:t>
          </a:r>
        </a:p>
      </dgm:t>
    </dgm:pt>
    <dgm:pt modelId="{F02D987E-E6EE-4161-A4CF-E00D27ABDF20}" type="parTrans" cxnId="{FEB22787-84C2-42FB-8FAE-6DD99750ADF5}">
      <dgm:prSet/>
      <dgm:spPr/>
      <dgm:t>
        <a:bodyPr/>
        <a:lstStyle/>
        <a:p>
          <a:endParaRPr lang="en-US"/>
        </a:p>
      </dgm:t>
    </dgm:pt>
    <dgm:pt modelId="{7B407DB3-9538-4B08-8964-105361D0B486}" type="sibTrans" cxnId="{FEB22787-84C2-42FB-8FAE-6DD99750ADF5}">
      <dgm:prSet/>
      <dgm:spPr/>
      <dgm:t>
        <a:bodyPr/>
        <a:lstStyle/>
        <a:p>
          <a:endParaRPr lang="en-US"/>
        </a:p>
      </dgm:t>
    </dgm:pt>
    <dgm:pt modelId="{6FE34925-8344-40C2-928F-565C10FBA93C}">
      <dgm:prSet phldrT="[Text]"/>
      <dgm:spPr/>
      <dgm:t>
        <a:bodyPr/>
        <a:lstStyle/>
        <a:p>
          <a:r>
            <a:rPr lang="en-US" dirty="0"/>
            <a:t>function.json</a:t>
          </a:r>
        </a:p>
      </dgm:t>
    </dgm:pt>
    <dgm:pt modelId="{AF76E020-70D2-4CF4-BB56-E3F72012AD21}" type="parTrans" cxnId="{5C65557D-53E4-4F3B-979D-9E8A3E1AA8DB}">
      <dgm:prSet/>
      <dgm:spPr/>
      <dgm:t>
        <a:bodyPr/>
        <a:lstStyle/>
        <a:p>
          <a:endParaRPr lang="en-US"/>
        </a:p>
      </dgm:t>
    </dgm:pt>
    <dgm:pt modelId="{AC2D60F3-FF30-40FE-BF0B-9DC75A2F4D9D}" type="sibTrans" cxnId="{5C65557D-53E4-4F3B-979D-9E8A3E1AA8DB}">
      <dgm:prSet/>
      <dgm:spPr/>
      <dgm:t>
        <a:bodyPr/>
        <a:lstStyle/>
        <a:p>
          <a:endParaRPr lang="en-US"/>
        </a:p>
      </dgm:t>
    </dgm:pt>
    <dgm:pt modelId="{C9988843-7EF1-4F3B-8E32-E96FA8AC5E39}">
      <dgm:prSet phldrT="[Text]"/>
      <dgm:spPr/>
      <dgm:t>
        <a:bodyPr/>
        <a:lstStyle/>
        <a:p>
          <a:r>
            <a:rPr lang="en-US" dirty="0"/>
            <a:t>run.csx</a:t>
          </a:r>
        </a:p>
      </dgm:t>
    </dgm:pt>
    <dgm:pt modelId="{C3D2CA1A-4A48-4DA1-9F09-86FFD54E9F86}" type="parTrans" cxnId="{C0F3493B-AC7E-4819-8578-FBC5FCBF65E0}">
      <dgm:prSet/>
      <dgm:spPr/>
      <dgm:t>
        <a:bodyPr/>
        <a:lstStyle/>
        <a:p>
          <a:endParaRPr lang="en-US"/>
        </a:p>
      </dgm:t>
    </dgm:pt>
    <dgm:pt modelId="{95A69089-D376-4F3E-9021-69494D06608E}" type="sibTrans" cxnId="{C0F3493B-AC7E-4819-8578-FBC5FCBF65E0}">
      <dgm:prSet/>
      <dgm:spPr/>
      <dgm:t>
        <a:bodyPr/>
        <a:lstStyle/>
        <a:p>
          <a:endParaRPr lang="en-US"/>
        </a:p>
      </dgm:t>
    </dgm:pt>
    <dgm:pt modelId="{C3466E9F-CA6B-4F30-9740-DA43CF8F7A89}">
      <dgm:prSet phldrT="[Text]"/>
      <dgm:spPr/>
      <dgm:t>
        <a:bodyPr/>
        <a:lstStyle/>
        <a:p>
          <a:r>
            <a:rPr lang="en-US" dirty="0"/>
            <a:t>bin</a:t>
          </a:r>
        </a:p>
      </dgm:t>
    </dgm:pt>
    <dgm:pt modelId="{43F58E13-7484-4ABB-B88E-A027A1D25E63}" type="parTrans" cxnId="{6B8A4B70-6BE4-4FAB-BF9B-AEA1DDCE3BCC}">
      <dgm:prSet/>
      <dgm:spPr/>
      <dgm:t>
        <a:bodyPr/>
        <a:lstStyle/>
        <a:p>
          <a:endParaRPr lang="en-US"/>
        </a:p>
      </dgm:t>
    </dgm:pt>
    <dgm:pt modelId="{C49BE7DC-FE57-4F5E-8B03-E0E45A9C2012}" type="sibTrans" cxnId="{6B8A4B70-6BE4-4FAB-BF9B-AEA1DDCE3BCC}">
      <dgm:prSet/>
      <dgm:spPr/>
      <dgm:t>
        <a:bodyPr/>
        <a:lstStyle/>
        <a:p>
          <a:endParaRPr lang="en-US"/>
        </a:p>
      </dgm:t>
    </dgm:pt>
    <dgm:pt modelId="{C2320327-79DE-4BFA-B0CB-4601EFC50F58}" type="pres">
      <dgm:prSet presAssocID="{BBBDCDD3-3059-481D-A9E8-4CD4487455A7}" presName="hierChild1" presStyleCnt="0">
        <dgm:presLayoutVars>
          <dgm:orgChart val="1"/>
          <dgm:chPref val="1"/>
          <dgm:dir/>
          <dgm:animOne val="branch"/>
          <dgm:animLvl val="lvl"/>
          <dgm:resizeHandles/>
        </dgm:presLayoutVars>
      </dgm:prSet>
      <dgm:spPr/>
    </dgm:pt>
    <dgm:pt modelId="{CA9807EC-3194-4695-B779-00515B1A0AFE}" type="pres">
      <dgm:prSet presAssocID="{F6965EF6-82C2-4578-B0CA-BAEC0A04B3F5}" presName="hierRoot1" presStyleCnt="0">
        <dgm:presLayoutVars>
          <dgm:hierBranch val="init"/>
        </dgm:presLayoutVars>
      </dgm:prSet>
      <dgm:spPr/>
    </dgm:pt>
    <dgm:pt modelId="{DC5756B5-29DF-455D-9512-1CF59B790823}" type="pres">
      <dgm:prSet presAssocID="{F6965EF6-82C2-4578-B0CA-BAEC0A04B3F5}" presName="rootComposite1" presStyleCnt="0"/>
      <dgm:spPr/>
    </dgm:pt>
    <dgm:pt modelId="{CD91C300-27BD-49DE-810F-B46A36A4E83B}" type="pres">
      <dgm:prSet presAssocID="{F6965EF6-82C2-4578-B0CA-BAEC0A04B3F5}" presName="rootText1" presStyleLbl="node0" presStyleIdx="0" presStyleCnt="1">
        <dgm:presLayoutVars>
          <dgm:chPref val="3"/>
        </dgm:presLayoutVars>
      </dgm:prSet>
      <dgm:spPr/>
    </dgm:pt>
    <dgm:pt modelId="{B4015B17-E1CD-4AFA-809E-14411235E164}" type="pres">
      <dgm:prSet presAssocID="{F6965EF6-82C2-4578-B0CA-BAEC0A04B3F5}" presName="rootConnector1" presStyleLbl="node1" presStyleIdx="0" presStyleCnt="0"/>
      <dgm:spPr/>
    </dgm:pt>
    <dgm:pt modelId="{5C6638A1-BA83-485A-B786-6B47811DF41B}" type="pres">
      <dgm:prSet presAssocID="{F6965EF6-82C2-4578-B0CA-BAEC0A04B3F5}" presName="hierChild2" presStyleCnt="0"/>
      <dgm:spPr/>
    </dgm:pt>
    <dgm:pt modelId="{02B61350-8664-4EF2-B623-5B6639879D04}" type="pres">
      <dgm:prSet presAssocID="{0D95295C-8BCB-426E-8F28-DAA2CE1E28E0}" presName="Name64" presStyleLbl="parChTrans1D2" presStyleIdx="0" presStyleCnt="5"/>
      <dgm:spPr/>
    </dgm:pt>
    <dgm:pt modelId="{C2C7C70D-182D-4A16-BBB8-EF08B6EF4341}" type="pres">
      <dgm:prSet presAssocID="{D5AFDAFF-E2D9-4328-B3DF-79024FEDA8AB}" presName="hierRoot2" presStyleCnt="0">
        <dgm:presLayoutVars>
          <dgm:hierBranch val="init"/>
        </dgm:presLayoutVars>
      </dgm:prSet>
      <dgm:spPr/>
    </dgm:pt>
    <dgm:pt modelId="{4F5B3166-1C4D-4FC1-AB8F-D83A02BE9FAC}" type="pres">
      <dgm:prSet presAssocID="{D5AFDAFF-E2D9-4328-B3DF-79024FEDA8AB}" presName="rootComposite" presStyleCnt="0"/>
      <dgm:spPr/>
    </dgm:pt>
    <dgm:pt modelId="{C0686F37-0AF7-4F7C-80A8-74066AA08856}" type="pres">
      <dgm:prSet presAssocID="{D5AFDAFF-E2D9-4328-B3DF-79024FEDA8AB}" presName="rootText" presStyleLbl="node2" presStyleIdx="0" presStyleCnt="4">
        <dgm:presLayoutVars>
          <dgm:chPref val="3"/>
        </dgm:presLayoutVars>
      </dgm:prSet>
      <dgm:spPr/>
    </dgm:pt>
    <dgm:pt modelId="{661C9906-8462-4D21-99E3-424392E288E6}" type="pres">
      <dgm:prSet presAssocID="{D5AFDAFF-E2D9-4328-B3DF-79024FEDA8AB}" presName="rootConnector" presStyleLbl="node2" presStyleIdx="0" presStyleCnt="4"/>
      <dgm:spPr/>
    </dgm:pt>
    <dgm:pt modelId="{71434BB5-113A-4EB5-94DE-4577EB7B8364}" type="pres">
      <dgm:prSet presAssocID="{D5AFDAFF-E2D9-4328-B3DF-79024FEDA8AB}" presName="hierChild4" presStyleCnt="0"/>
      <dgm:spPr/>
    </dgm:pt>
    <dgm:pt modelId="{F86D3080-62B5-4887-BE50-F07B76895CD7}" type="pres">
      <dgm:prSet presAssocID="{20914444-38A2-404C-976E-E9857EC6B94A}" presName="Name64" presStyleLbl="parChTrans1D3" presStyleIdx="0" presStyleCnt="4"/>
      <dgm:spPr/>
    </dgm:pt>
    <dgm:pt modelId="{7D114C2C-820B-4CAC-AD4E-AE7A93171AC5}" type="pres">
      <dgm:prSet presAssocID="{66475F72-E4F0-4289-A237-520F4361D0F2}" presName="hierRoot2" presStyleCnt="0">
        <dgm:presLayoutVars>
          <dgm:hierBranch val="init"/>
        </dgm:presLayoutVars>
      </dgm:prSet>
      <dgm:spPr/>
    </dgm:pt>
    <dgm:pt modelId="{7B121A4B-D515-4C0A-BAF3-2CEA6DBB79FA}" type="pres">
      <dgm:prSet presAssocID="{66475F72-E4F0-4289-A237-520F4361D0F2}" presName="rootComposite" presStyleCnt="0"/>
      <dgm:spPr/>
    </dgm:pt>
    <dgm:pt modelId="{9AFF4D67-BCCC-40C3-A5D3-62D40F84454B}" type="pres">
      <dgm:prSet presAssocID="{66475F72-E4F0-4289-A237-520F4361D0F2}" presName="rootText" presStyleLbl="node3" presStyleIdx="0" presStyleCnt="4">
        <dgm:presLayoutVars>
          <dgm:chPref val="3"/>
        </dgm:presLayoutVars>
      </dgm:prSet>
      <dgm:spPr/>
    </dgm:pt>
    <dgm:pt modelId="{F8F54746-3898-4881-91D9-02B71372EF95}" type="pres">
      <dgm:prSet presAssocID="{66475F72-E4F0-4289-A237-520F4361D0F2}" presName="rootConnector" presStyleLbl="node3" presStyleIdx="0" presStyleCnt="4"/>
      <dgm:spPr/>
    </dgm:pt>
    <dgm:pt modelId="{53970BA9-FFF2-4430-BA89-938D256256AA}" type="pres">
      <dgm:prSet presAssocID="{66475F72-E4F0-4289-A237-520F4361D0F2}" presName="hierChild4" presStyleCnt="0"/>
      <dgm:spPr/>
    </dgm:pt>
    <dgm:pt modelId="{FEE272C3-2091-4677-A7FA-D9A1AB8F9E80}" type="pres">
      <dgm:prSet presAssocID="{66475F72-E4F0-4289-A237-520F4361D0F2}" presName="hierChild5" presStyleCnt="0"/>
      <dgm:spPr/>
    </dgm:pt>
    <dgm:pt modelId="{43FC6E5A-F3FF-4A47-8E59-2754AA4CE3D7}" type="pres">
      <dgm:prSet presAssocID="{F02D987E-E6EE-4161-A4CF-E00D27ABDF20}" presName="Name64" presStyleLbl="parChTrans1D3" presStyleIdx="1" presStyleCnt="4"/>
      <dgm:spPr/>
    </dgm:pt>
    <dgm:pt modelId="{19A69361-88B3-4978-A92C-26FEB839FE06}" type="pres">
      <dgm:prSet presAssocID="{3C7D56DB-72C5-4F72-A895-CFD2AB9BEC01}" presName="hierRoot2" presStyleCnt="0">
        <dgm:presLayoutVars>
          <dgm:hierBranch val="init"/>
        </dgm:presLayoutVars>
      </dgm:prSet>
      <dgm:spPr/>
    </dgm:pt>
    <dgm:pt modelId="{5FF972EF-DFF7-4B99-A01B-1BFA45853DC5}" type="pres">
      <dgm:prSet presAssocID="{3C7D56DB-72C5-4F72-A895-CFD2AB9BEC01}" presName="rootComposite" presStyleCnt="0"/>
      <dgm:spPr/>
    </dgm:pt>
    <dgm:pt modelId="{480E5421-B9B8-44EF-9F73-AED1E3C02D2C}" type="pres">
      <dgm:prSet presAssocID="{3C7D56DB-72C5-4F72-A895-CFD2AB9BEC01}" presName="rootText" presStyleLbl="node3" presStyleIdx="1" presStyleCnt="4">
        <dgm:presLayoutVars>
          <dgm:chPref val="3"/>
        </dgm:presLayoutVars>
      </dgm:prSet>
      <dgm:spPr/>
    </dgm:pt>
    <dgm:pt modelId="{C0873A13-ED09-4578-87FA-D5668289FC71}" type="pres">
      <dgm:prSet presAssocID="{3C7D56DB-72C5-4F72-A895-CFD2AB9BEC01}" presName="rootConnector" presStyleLbl="node3" presStyleIdx="1" presStyleCnt="4"/>
      <dgm:spPr/>
    </dgm:pt>
    <dgm:pt modelId="{093B2FED-B83F-448D-8444-0B66F597EDC8}" type="pres">
      <dgm:prSet presAssocID="{3C7D56DB-72C5-4F72-A895-CFD2AB9BEC01}" presName="hierChild4" presStyleCnt="0"/>
      <dgm:spPr/>
    </dgm:pt>
    <dgm:pt modelId="{55DBE443-303B-4D51-9B4E-31325AEBE9CF}" type="pres">
      <dgm:prSet presAssocID="{3C7D56DB-72C5-4F72-A895-CFD2AB9BEC01}" presName="hierChild5" presStyleCnt="0"/>
      <dgm:spPr/>
    </dgm:pt>
    <dgm:pt modelId="{0C5E7E7A-2A67-42D8-A7DC-1616A3A73E81}" type="pres">
      <dgm:prSet presAssocID="{D5AFDAFF-E2D9-4328-B3DF-79024FEDA8AB}" presName="hierChild5" presStyleCnt="0"/>
      <dgm:spPr/>
    </dgm:pt>
    <dgm:pt modelId="{5A6A15D8-3EF1-462E-B34B-BAA1404D8C94}" type="pres">
      <dgm:prSet presAssocID="{68C9CFB1-EAA1-4669-B7ED-56088E03873C}" presName="Name64" presStyleLbl="parChTrans1D2" presStyleIdx="1" presStyleCnt="5"/>
      <dgm:spPr/>
    </dgm:pt>
    <dgm:pt modelId="{84DD320C-CC1C-46C5-B5E4-D4DB320A6096}" type="pres">
      <dgm:prSet presAssocID="{8B1B58A0-1C50-49B5-9601-21D3D0A95BD4}" presName="hierRoot2" presStyleCnt="0">
        <dgm:presLayoutVars>
          <dgm:hierBranch val="init"/>
        </dgm:presLayoutVars>
      </dgm:prSet>
      <dgm:spPr/>
    </dgm:pt>
    <dgm:pt modelId="{770F7539-74DD-44B5-ABB3-0980F5CD5AAA}" type="pres">
      <dgm:prSet presAssocID="{8B1B58A0-1C50-49B5-9601-21D3D0A95BD4}" presName="rootComposite" presStyleCnt="0"/>
      <dgm:spPr/>
    </dgm:pt>
    <dgm:pt modelId="{D7819BB5-2BBC-4F3D-8356-FF8690E36428}" type="pres">
      <dgm:prSet presAssocID="{8B1B58A0-1C50-49B5-9601-21D3D0A95BD4}" presName="rootText" presStyleLbl="node2" presStyleIdx="1" presStyleCnt="4">
        <dgm:presLayoutVars>
          <dgm:chPref val="3"/>
        </dgm:presLayoutVars>
      </dgm:prSet>
      <dgm:spPr/>
    </dgm:pt>
    <dgm:pt modelId="{AAF236E4-F1AD-4F83-B3C1-8E7CF9F53B6A}" type="pres">
      <dgm:prSet presAssocID="{8B1B58A0-1C50-49B5-9601-21D3D0A95BD4}" presName="rootConnector" presStyleLbl="node2" presStyleIdx="1" presStyleCnt="4"/>
      <dgm:spPr/>
    </dgm:pt>
    <dgm:pt modelId="{9C43A8DD-E2D9-4395-AAFD-0F6E4BFDBF62}" type="pres">
      <dgm:prSet presAssocID="{8B1B58A0-1C50-49B5-9601-21D3D0A95BD4}" presName="hierChild4" presStyleCnt="0"/>
      <dgm:spPr/>
    </dgm:pt>
    <dgm:pt modelId="{CA57E5AD-9602-46B7-9947-4FF975E3661B}" type="pres">
      <dgm:prSet presAssocID="{AF76E020-70D2-4CF4-BB56-E3F72012AD21}" presName="Name64" presStyleLbl="parChTrans1D3" presStyleIdx="2" presStyleCnt="4"/>
      <dgm:spPr/>
    </dgm:pt>
    <dgm:pt modelId="{5507702E-C6C5-4631-B918-8592D9D374CD}" type="pres">
      <dgm:prSet presAssocID="{6FE34925-8344-40C2-928F-565C10FBA93C}" presName="hierRoot2" presStyleCnt="0">
        <dgm:presLayoutVars>
          <dgm:hierBranch val="init"/>
        </dgm:presLayoutVars>
      </dgm:prSet>
      <dgm:spPr/>
    </dgm:pt>
    <dgm:pt modelId="{5410DE4A-7474-4266-B34C-C68B0ED3A8D3}" type="pres">
      <dgm:prSet presAssocID="{6FE34925-8344-40C2-928F-565C10FBA93C}" presName="rootComposite" presStyleCnt="0"/>
      <dgm:spPr/>
    </dgm:pt>
    <dgm:pt modelId="{0B8A5A0A-E746-4844-AD2C-DA013949904D}" type="pres">
      <dgm:prSet presAssocID="{6FE34925-8344-40C2-928F-565C10FBA93C}" presName="rootText" presStyleLbl="node3" presStyleIdx="2" presStyleCnt="4">
        <dgm:presLayoutVars>
          <dgm:chPref val="3"/>
        </dgm:presLayoutVars>
      </dgm:prSet>
      <dgm:spPr/>
    </dgm:pt>
    <dgm:pt modelId="{03040963-FD73-4751-B6C3-9D5985DA9926}" type="pres">
      <dgm:prSet presAssocID="{6FE34925-8344-40C2-928F-565C10FBA93C}" presName="rootConnector" presStyleLbl="node3" presStyleIdx="2" presStyleCnt="4"/>
      <dgm:spPr/>
    </dgm:pt>
    <dgm:pt modelId="{40A973E9-2385-46F2-93A3-FC96BEAA9636}" type="pres">
      <dgm:prSet presAssocID="{6FE34925-8344-40C2-928F-565C10FBA93C}" presName="hierChild4" presStyleCnt="0"/>
      <dgm:spPr/>
    </dgm:pt>
    <dgm:pt modelId="{42BEA40A-0124-4F6A-B50A-B11573545D86}" type="pres">
      <dgm:prSet presAssocID="{6FE34925-8344-40C2-928F-565C10FBA93C}" presName="hierChild5" presStyleCnt="0"/>
      <dgm:spPr/>
    </dgm:pt>
    <dgm:pt modelId="{B471AD8D-23A0-42A8-B035-641619E53D8C}" type="pres">
      <dgm:prSet presAssocID="{C3D2CA1A-4A48-4DA1-9F09-86FFD54E9F86}" presName="Name64" presStyleLbl="parChTrans1D3" presStyleIdx="3" presStyleCnt="4"/>
      <dgm:spPr/>
    </dgm:pt>
    <dgm:pt modelId="{0F68EC64-AF05-47A5-9CD4-9FBEC5720F8C}" type="pres">
      <dgm:prSet presAssocID="{C9988843-7EF1-4F3B-8E32-E96FA8AC5E39}" presName="hierRoot2" presStyleCnt="0">
        <dgm:presLayoutVars>
          <dgm:hierBranch val="init"/>
        </dgm:presLayoutVars>
      </dgm:prSet>
      <dgm:spPr/>
    </dgm:pt>
    <dgm:pt modelId="{E75D3C89-2B3F-4368-B4F1-84E38FB4712F}" type="pres">
      <dgm:prSet presAssocID="{C9988843-7EF1-4F3B-8E32-E96FA8AC5E39}" presName="rootComposite" presStyleCnt="0"/>
      <dgm:spPr/>
    </dgm:pt>
    <dgm:pt modelId="{40185E1B-BDF3-4E97-BFA6-A36EC3A1B3A4}" type="pres">
      <dgm:prSet presAssocID="{C9988843-7EF1-4F3B-8E32-E96FA8AC5E39}" presName="rootText" presStyleLbl="node3" presStyleIdx="3" presStyleCnt="4">
        <dgm:presLayoutVars>
          <dgm:chPref val="3"/>
        </dgm:presLayoutVars>
      </dgm:prSet>
      <dgm:spPr/>
    </dgm:pt>
    <dgm:pt modelId="{95AB34FB-BD60-446C-A61B-2442A96B3FC4}" type="pres">
      <dgm:prSet presAssocID="{C9988843-7EF1-4F3B-8E32-E96FA8AC5E39}" presName="rootConnector" presStyleLbl="node3" presStyleIdx="3" presStyleCnt="4"/>
      <dgm:spPr/>
    </dgm:pt>
    <dgm:pt modelId="{42CA65EC-BFA2-44D7-98C1-C4017B27EA3F}" type="pres">
      <dgm:prSet presAssocID="{C9988843-7EF1-4F3B-8E32-E96FA8AC5E39}" presName="hierChild4" presStyleCnt="0"/>
      <dgm:spPr/>
    </dgm:pt>
    <dgm:pt modelId="{826F256B-4C81-4E31-BC16-434CB41DA518}" type="pres">
      <dgm:prSet presAssocID="{C9988843-7EF1-4F3B-8E32-E96FA8AC5E39}" presName="hierChild5" presStyleCnt="0"/>
      <dgm:spPr/>
    </dgm:pt>
    <dgm:pt modelId="{E34613CD-E882-4333-AFCE-3DC56441A2B1}" type="pres">
      <dgm:prSet presAssocID="{8B1B58A0-1C50-49B5-9601-21D3D0A95BD4}" presName="hierChild5" presStyleCnt="0"/>
      <dgm:spPr/>
    </dgm:pt>
    <dgm:pt modelId="{E86AAD18-F403-46D3-9739-F0FD4D4ADC59}" type="pres">
      <dgm:prSet presAssocID="{917FE773-26A2-4A21-9B73-26FDF1F9BD5E}" presName="Name64" presStyleLbl="parChTrans1D2" presStyleIdx="2" presStyleCnt="5"/>
      <dgm:spPr/>
    </dgm:pt>
    <dgm:pt modelId="{4E07D42D-4205-4856-BA1A-3CDDA9549D24}" type="pres">
      <dgm:prSet presAssocID="{5E92E808-9EAC-4543-ACDE-1DCB027582FB}" presName="hierRoot2" presStyleCnt="0">
        <dgm:presLayoutVars>
          <dgm:hierBranch val="init"/>
        </dgm:presLayoutVars>
      </dgm:prSet>
      <dgm:spPr/>
    </dgm:pt>
    <dgm:pt modelId="{A3589EB0-7EE3-46EB-B183-B2E042AB93CA}" type="pres">
      <dgm:prSet presAssocID="{5E92E808-9EAC-4543-ACDE-1DCB027582FB}" presName="rootComposite" presStyleCnt="0"/>
      <dgm:spPr/>
    </dgm:pt>
    <dgm:pt modelId="{F6B9CD37-DF59-483C-BBE3-7C28BA9D5C70}" type="pres">
      <dgm:prSet presAssocID="{5E92E808-9EAC-4543-ACDE-1DCB027582FB}" presName="rootText" presStyleLbl="node2" presStyleIdx="2" presStyleCnt="4">
        <dgm:presLayoutVars>
          <dgm:chPref val="3"/>
        </dgm:presLayoutVars>
      </dgm:prSet>
      <dgm:spPr/>
    </dgm:pt>
    <dgm:pt modelId="{0BC0ADE0-E579-4235-A914-B414E27C5285}" type="pres">
      <dgm:prSet presAssocID="{5E92E808-9EAC-4543-ACDE-1DCB027582FB}" presName="rootConnector" presStyleLbl="node2" presStyleIdx="2" presStyleCnt="4"/>
      <dgm:spPr/>
    </dgm:pt>
    <dgm:pt modelId="{B8BDCBA6-704A-467C-AEC8-10F35A796FB4}" type="pres">
      <dgm:prSet presAssocID="{5E92E808-9EAC-4543-ACDE-1DCB027582FB}" presName="hierChild4" presStyleCnt="0"/>
      <dgm:spPr/>
    </dgm:pt>
    <dgm:pt modelId="{65AF783E-92AE-4686-ACC7-0BDDC93D8F71}" type="pres">
      <dgm:prSet presAssocID="{5E92E808-9EAC-4543-ACDE-1DCB027582FB}" presName="hierChild5" presStyleCnt="0"/>
      <dgm:spPr/>
    </dgm:pt>
    <dgm:pt modelId="{74E290BB-512B-46F0-A1C1-CA2BA551FCDA}" type="pres">
      <dgm:prSet presAssocID="{43F58E13-7484-4ABB-B88E-A027A1D25E63}" presName="Name64" presStyleLbl="parChTrans1D2" presStyleIdx="3" presStyleCnt="5"/>
      <dgm:spPr/>
    </dgm:pt>
    <dgm:pt modelId="{3B0911F9-FC14-4178-A53D-9F544BA6A096}" type="pres">
      <dgm:prSet presAssocID="{C3466E9F-CA6B-4F30-9740-DA43CF8F7A89}" presName="hierRoot2" presStyleCnt="0">
        <dgm:presLayoutVars>
          <dgm:hierBranch val="init"/>
        </dgm:presLayoutVars>
      </dgm:prSet>
      <dgm:spPr/>
    </dgm:pt>
    <dgm:pt modelId="{7778D148-1C7B-43D1-A95C-F23DDAD93665}" type="pres">
      <dgm:prSet presAssocID="{C3466E9F-CA6B-4F30-9740-DA43CF8F7A89}" presName="rootComposite" presStyleCnt="0"/>
      <dgm:spPr/>
    </dgm:pt>
    <dgm:pt modelId="{97F80C8A-C756-4D0D-A141-E18CB10E04DA}" type="pres">
      <dgm:prSet presAssocID="{C3466E9F-CA6B-4F30-9740-DA43CF8F7A89}" presName="rootText" presStyleLbl="node2" presStyleIdx="3" presStyleCnt="4">
        <dgm:presLayoutVars>
          <dgm:chPref val="3"/>
        </dgm:presLayoutVars>
      </dgm:prSet>
      <dgm:spPr/>
    </dgm:pt>
    <dgm:pt modelId="{E3F80B38-33EF-467E-AE1F-C6FB0F5D5C3E}" type="pres">
      <dgm:prSet presAssocID="{C3466E9F-CA6B-4F30-9740-DA43CF8F7A89}" presName="rootConnector" presStyleLbl="node2" presStyleIdx="3" presStyleCnt="4"/>
      <dgm:spPr/>
    </dgm:pt>
    <dgm:pt modelId="{A66A5F61-3148-4726-A6EB-A1A43F1C9979}" type="pres">
      <dgm:prSet presAssocID="{C3466E9F-CA6B-4F30-9740-DA43CF8F7A89}" presName="hierChild4" presStyleCnt="0"/>
      <dgm:spPr/>
    </dgm:pt>
    <dgm:pt modelId="{D6C2B781-9F4F-4EEF-9587-7D2862C21B0B}" type="pres">
      <dgm:prSet presAssocID="{C3466E9F-CA6B-4F30-9740-DA43CF8F7A89}" presName="hierChild5" presStyleCnt="0"/>
      <dgm:spPr/>
    </dgm:pt>
    <dgm:pt modelId="{3625DD01-469C-4B4F-920E-7E07A1464735}" type="pres">
      <dgm:prSet presAssocID="{F6965EF6-82C2-4578-B0CA-BAEC0A04B3F5}" presName="hierChild3" presStyleCnt="0"/>
      <dgm:spPr/>
    </dgm:pt>
    <dgm:pt modelId="{6B7AE879-44DC-4034-9299-D4188A22D173}" type="pres">
      <dgm:prSet presAssocID="{ABDDF3AC-3250-4562-B9CF-662BF7546622}" presName="Name115" presStyleLbl="parChTrans1D2" presStyleIdx="4" presStyleCnt="5"/>
      <dgm:spPr/>
    </dgm:pt>
    <dgm:pt modelId="{65A3717B-28DA-4871-9BC5-103C23DC09C7}" type="pres">
      <dgm:prSet presAssocID="{B5CCC282-F067-4605-9D43-9CD5EDBB63EC}" presName="hierRoot3" presStyleCnt="0">
        <dgm:presLayoutVars>
          <dgm:hierBranch val="init"/>
        </dgm:presLayoutVars>
      </dgm:prSet>
      <dgm:spPr/>
    </dgm:pt>
    <dgm:pt modelId="{F12B1BCA-D27F-43D3-9CBB-9D7C9AF34E88}" type="pres">
      <dgm:prSet presAssocID="{B5CCC282-F067-4605-9D43-9CD5EDBB63EC}" presName="rootComposite3" presStyleCnt="0"/>
      <dgm:spPr/>
    </dgm:pt>
    <dgm:pt modelId="{EB4323AD-2C19-4788-A203-A631CC7A3150}" type="pres">
      <dgm:prSet presAssocID="{B5CCC282-F067-4605-9D43-9CD5EDBB63EC}" presName="rootText3" presStyleLbl="asst1" presStyleIdx="0" presStyleCnt="1">
        <dgm:presLayoutVars>
          <dgm:chPref val="3"/>
        </dgm:presLayoutVars>
      </dgm:prSet>
      <dgm:spPr/>
    </dgm:pt>
    <dgm:pt modelId="{76105766-3F8E-49B1-9C00-456311AF6747}" type="pres">
      <dgm:prSet presAssocID="{B5CCC282-F067-4605-9D43-9CD5EDBB63EC}" presName="rootConnector3" presStyleLbl="asst1" presStyleIdx="0" presStyleCnt="1"/>
      <dgm:spPr/>
    </dgm:pt>
    <dgm:pt modelId="{F1E05E85-7D2E-450E-8405-614284CC8273}" type="pres">
      <dgm:prSet presAssocID="{B5CCC282-F067-4605-9D43-9CD5EDBB63EC}" presName="hierChild6" presStyleCnt="0"/>
      <dgm:spPr/>
    </dgm:pt>
    <dgm:pt modelId="{9140340E-4034-4A7E-AF1C-B89A4288B64F}" type="pres">
      <dgm:prSet presAssocID="{B5CCC282-F067-4605-9D43-9CD5EDBB63EC}" presName="hierChild7" presStyleCnt="0"/>
      <dgm:spPr/>
    </dgm:pt>
  </dgm:ptLst>
  <dgm:cxnLst>
    <dgm:cxn modelId="{2093A305-4A5F-4163-B79C-77E9C1131E84}" type="presOf" srcId="{43F58E13-7484-4ABB-B88E-A027A1D25E63}" destId="{74E290BB-512B-46F0-A1C1-CA2BA551FCDA}" srcOrd="0" destOrd="0" presId="urn:microsoft.com/office/officeart/2009/3/layout/HorizontalOrganizationChart"/>
    <dgm:cxn modelId="{8F461D09-99D8-4810-9345-9924742F2F64}" type="presOf" srcId="{6FE34925-8344-40C2-928F-565C10FBA93C}" destId="{03040963-FD73-4751-B6C3-9D5985DA9926}" srcOrd="1" destOrd="0" presId="urn:microsoft.com/office/officeart/2009/3/layout/HorizontalOrganizationChart"/>
    <dgm:cxn modelId="{D711F70C-C63E-41FA-80B2-A29EF330DD3E}" type="presOf" srcId="{20914444-38A2-404C-976E-E9857EC6B94A}" destId="{F86D3080-62B5-4887-BE50-F07B76895CD7}" srcOrd="0" destOrd="0" presId="urn:microsoft.com/office/officeart/2009/3/layout/HorizontalOrganizationChart"/>
    <dgm:cxn modelId="{E92B9D16-B2DD-4444-B801-4CD2D9A43139}" type="presOf" srcId="{BBBDCDD3-3059-481D-A9E8-4CD4487455A7}" destId="{C2320327-79DE-4BFA-B0CB-4601EFC50F58}" srcOrd="0" destOrd="0" presId="urn:microsoft.com/office/officeart/2009/3/layout/HorizontalOrganizationChart"/>
    <dgm:cxn modelId="{094B571D-DCE4-4BF5-A5C6-9D599EB17EE9}" type="presOf" srcId="{B5CCC282-F067-4605-9D43-9CD5EDBB63EC}" destId="{76105766-3F8E-49B1-9C00-456311AF6747}" srcOrd="1" destOrd="0" presId="urn:microsoft.com/office/officeart/2009/3/layout/HorizontalOrganizationChart"/>
    <dgm:cxn modelId="{107C4C2A-5F30-444F-B937-2C3DAC13E153}" type="presOf" srcId="{8B1B58A0-1C50-49B5-9601-21D3D0A95BD4}" destId="{D7819BB5-2BBC-4F3D-8356-FF8690E36428}" srcOrd="0" destOrd="0" presId="urn:microsoft.com/office/officeart/2009/3/layout/HorizontalOrganizationChart"/>
    <dgm:cxn modelId="{5DE40A32-5C8A-4E4D-B8C0-3012C8C93500}" type="presOf" srcId="{B5CCC282-F067-4605-9D43-9CD5EDBB63EC}" destId="{EB4323AD-2C19-4788-A203-A631CC7A3150}" srcOrd="0" destOrd="0" presId="urn:microsoft.com/office/officeart/2009/3/layout/HorizontalOrganizationChart"/>
    <dgm:cxn modelId="{C0F3493B-AC7E-4819-8578-FBC5FCBF65E0}" srcId="{8B1B58A0-1C50-49B5-9601-21D3D0A95BD4}" destId="{C9988843-7EF1-4F3B-8E32-E96FA8AC5E39}" srcOrd="1" destOrd="0" parTransId="{C3D2CA1A-4A48-4DA1-9F09-86FFD54E9F86}" sibTransId="{95A69089-D376-4F3E-9021-69494D06608E}"/>
    <dgm:cxn modelId="{A021813D-4443-4267-A9CF-8C06250003D5}" srcId="{BBBDCDD3-3059-481D-A9E8-4CD4487455A7}" destId="{F6965EF6-82C2-4578-B0CA-BAEC0A04B3F5}" srcOrd="0" destOrd="0" parTransId="{566F7D5F-4E08-4E6C-82E7-78997B7E80D2}" sibTransId="{A0E7B311-42D8-4121-AC01-8471DB317D96}"/>
    <dgm:cxn modelId="{68138F5B-55E3-491A-97E4-DC20F2F7E81D}" type="presOf" srcId="{C9988843-7EF1-4F3B-8E32-E96FA8AC5E39}" destId="{40185E1B-BDF3-4E97-BFA6-A36EC3A1B3A4}" srcOrd="0" destOrd="0" presId="urn:microsoft.com/office/officeart/2009/3/layout/HorizontalOrganizationChart"/>
    <dgm:cxn modelId="{B974BA5C-4FA8-4B46-9417-0A7B36F03FDF}" type="presOf" srcId="{8B1B58A0-1C50-49B5-9601-21D3D0A95BD4}" destId="{AAF236E4-F1AD-4F83-B3C1-8E7CF9F53B6A}" srcOrd="1" destOrd="0" presId="urn:microsoft.com/office/officeart/2009/3/layout/HorizontalOrganizationChart"/>
    <dgm:cxn modelId="{37E4C463-23AF-4294-AE61-C9D82CCD6DE7}" type="presOf" srcId="{AF76E020-70D2-4CF4-BB56-E3F72012AD21}" destId="{CA57E5AD-9602-46B7-9947-4FF975E3661B}" srcOrd="0" destOrd="0" presId="urn:microsoft.com/office/officeart/2009/3/layout/HorizontalOrganizationChart"/>
    <dgm:cxn modelId="{5888EA45-B853-4BB2-B11B-1313CFEB71C8}" type="presOf" srcId="{6FE34925-8344-40C2-928F-565C10FBA93C}" destId="{0B8A5A0A-E746-4844-AD2C-DA013949904D}" srcOrd="0" destOrd="0" presId="urn:microsoft.com/office/officeart/2009/3/layout/HorizontalOrganizationChart"/>
    <dgm:cxn modelId="{E14E0A68-3DF5-4EF7-8F32-BC94AD597ABD}" type="presOf" srcId="{F02D987E-E6EE-4161-A4CF-E00D27ABDF20}" destId="{43FC6E5A-F3FF-4A47-8E59-2754AA4CE3D7}" srcOrd="0" destOrd="0" presId="urn:microsoft.com/office/officeart/2009/3/layout/HorizontalOrganizationChart"/>
    <dgm:cxn modelId="{09CCEF48-3C82-45AF-8846-830C42E589A2}" type="presOf" srcId="{C3466E9F-CA6B-4F30-9740-DA43CF8F7A89}" destId="{E3F80B38-33EF-467E-AE1F-C6FB0F5D5C3E}" srcOrd="1" destOrd="0" presId="urn:microsoft.com/office/officeart/2009/3/layout/HorizontalOrganizationChart"/>
    <dgm:cxn modelId="{0BCD1550-C19B-456E-ACF1-180BAB58FF8B}" srcId="{F6965EF6-82C2-4578-B0CA-BAEC0A04B3F5}" destId="{8B1B58A0-1C50-49B5-9601-21D3D0A95BD4}" srcOrd="2" destOrd="0" parTransId="{68C9CFB1-EAA1-4669-B7ED-56088E03873C}" sibTransId="{D1E7EDC7-EA95-4C43-AEA4-D26343E81783}"/>
    <dgm:cxn modelId="{6B8A4B70-6BE4-4FAB-BF9B-AEA1DDCE3BCC}" srcId="{F6965EF6-82C2-4578-B0CA-BAEC0A04B3F5}" destId="{C3466E9F-CA6B-4F30-9740-DA43CF8F7A89}" srcOrd="4" destOrd="0" parTransId="{43F58E13-7484-4ABB-B88E-A027A1D25E63}" sibTransId="{C49BE7DC-FE57-4F5E-8B03-E0E45A9C2012}"/>
    <dgm:cxn modelId="{B2285B52-88BA-4C5F-97B8-B7F8E4267495}" srcId="{F6965EF6-82C2-4578-B0CA-BAEC0A04B3F5}" destId="{D5AFDAFF-E2D9-4328-B3DF-79024FEDA8AB}" srcOrd="1" destOrd="0" parTransId="{0D95295C-8BCB-426E-8F28-DAA2CE1E28E0}" sibTransId="{067B2051-9C07-4526-A145-E28BD15BD3F6}"/>
    <dgm:cxn modelId="{3769DA54-62B5-483C-B128-5AD23E8E7375}" type="presOf" srcId="{C9988843-7EF1-4F3B-8E32-E96FA8AC5E39}" destId="{95AB34FB-BD60-446C-A61B-2442A96B3FC4}" srcOrd="1" destOrd="0" presId="urn:microsoft.com/office/officeart/2009/3/layout/HorizontalOrganizationChart"/>
    <dgm:cxn modelId="{8F09ED79-B016-4353-BCBD-AE9B4D8B5929}" srcId="{F6965EF6-82C2-4578-B0CA-BAEC0A04B3F5}" destId="{B5CCC282-F067-4605-9D43-9CD5EDBB63EC}" srcOrd="0" destOrd="0" parTransId="{ABDDF3AC-3250-4562-B9CF-662BF7546622}" sibTransId="{53DE579F-A8C9-4AEC-A6B1-6FFB6C94D315}"/>
    <dgm:cxn modelId="{49473D5A-441A-441C-BE5D-40C1308FB9BC}" type="presOf" srcId="{917FE773-26A2-4A21-9B73-26FDF1F9BD5E}" destId="{E86AAD18-F403-46D3-9739-F0FD4D4ADC59}" srcOrd="0" destOrd="0" presId="urn:microsoft.com/office/officeart/2009/3/layout/HorizontalOrganizationChart"/>
    <dgm:cxn modelId="{5C65557D-53E4-4F3B-979D-9E8A3E1AA8DB}" srcId="{8B1B58A0-1C50-49B5-9601-21D3D0A95BD4}" destId="{6FE34925-8344-40C2-928F-565C10FBA93C}" srcOrd="0" destOrd="0" parTransId="{AF76E020-70D2-4CF4-BB56-E3F72012AD21}" sibTransId="{AC2D60F3-FF30-40FE-BF0B-9DC75A2F4D9D}"/>
    <dgm:cxn modelId="{99A5DC85-490B-4ECB-B214-30F5FE0A7CA2}" type="presOf" srcId="{F6965EF6-82C2-4578-B0CA-BAEC0A04B3F5}" destId="{B4015B17-E1CD-4AFA-809E-14411235E164}" srcOrd="1" destOrd="0" presId="urn:microsoft.com/office/officeart/2009/3/layout/HorizontalOrganizationChart"/>
    <dgm:cxn modelId="{FEB22787-84C2-42FB-8FAE-6DD99750ADF5}" srcId="{D5AFDAFF-E2D9-4328-B3DF-79024FEDA8AB}" destId="{3C7D56DB-72C5-4F72-A895-CFD2AB9BEC01}" srcOrd="1" destOrd="0" parTransId="{F02D987E-E6EE-4161-A4CF-E00D27ABDF20}" sibTransId="{7B407DB3-9538-4B08-8964-105361D0B486}"/>
    <dgm:cxn modelId="{A742068A-A700-4770-8B4C-0E6B5BF354FC}" srcId="{D5AFDAFF-E2D9-4328-B3DF-79024FEDA8AB}" destId="{66475F72-E4F0-4289-A237-520F4361D0F2}" srcOrd="0" destOrd="0" parTransId="{20914444-38A2-404C-976E-E9857EC6B94A}" sibTransId="{F2C4C7E2-8F9C-487F-A116-681402BE6180}"/>
    <dgm:cxn modelId="{FB572C8F-331D-4137-966D-50D1469CE6D3}" type="presOf" srcId="{5E92E808-9EAC-4543-ACDE-1DCB027582FB}" destId="{0BC0ADE0-E579-4235-A914-B414E27C5285}" srcOrd="1" destOrd="0" presId="urn:microsoft.com/office/officeart/2009/3/layout/HorizontalOrganizationChart"/>
    <dgm:cxn modelId="{5BBE6A8F-8007-42C1-BA16-55ED95AB46A3}" type="presOf" srcId="{3C7D56DB-72C5-4F72-A895-CFD2AB9BEC01}" destId="{C0873A13-ED09-4578-87FA-D5668289FC71}" srcOrd="1" destOrd="0" presId="urn:microsoft.com/office/officeart/2009/3/layout/HorizontalOrganizationChart"/>
    <dgm:cxn modelId="{EF8A8799-BAA2-4649-9C1F-1C1AFD068B77}" type="presOf" srcId="{66475F72-E4F0-4289-A237-520F4361D0F2}" destId="{9AFF4D67-BCCC-40C3-A5D3-62D40F84454B}" srcOrd="0" destOrd="0" presId="urn:microsoft.com/office/officeart/2009/3/layout/HorizontalOrganizationChart"/>
    <dgm:cxn modelId="{0B2A03A7-DBFD-4707-9AF1-8E7F824EC182}" type="presOf" srcId="{68C9CFB1-EAA1-4669-B7ED-56088E03873C}" destId="{5A6A15D8-3EF1-462E-B34B-BAA1404D8C94}" srcOrd="0" destOrd="0" presId="urn:microsoft.com/office/officeart/2009/3/layout/HorizontalOrganizationChart"/>
    <dgm:cxn modelId="{992862A7-5037-47CF-9D96-848B45D6600D}" srcId="{F6965EF6-82C2-4578-B0CA-BAEC0A04B3F5}" destId="{5E92E808-9EAC-4543-ACDE-1DCB027582FB}" srcOrd="3" destOrd="0" parTransId="{917FE773-26A2-4A21-9B73-26FDF1F9BD5E}" sibTransId="{E5CA1356-DF5B-4587-A5A0-E91EE3D3DA8D}"/>
    <dgm:cxn modelId="{F2D2AFB1-B844-40AD-82C1-A3B1A0CC9879}" type="presOf" srcId="{C3466E9F-CA6B-4F30-9740-DA43CF8F7A89}" destId="{97F80C8A-C756-4D0D-A141-E18CB10E04DA}" srcOrd="0" destOrd="0" presId="urn:microsoft.com/office/officeart/2009/3/layout/HorizontalOrganizationChart"/>
    <dgm:cxn modelId="{023A87DA-A5C1-48A9-A6B4-44786E24D817}" type="presOf" srcId="{5E92E808-9EAC-4543-ACDE-1DCB027582FB}" destId="{F6B9CD37-DF59-483C-BBE3-7C28BA9D5C70}" srcOrd="0" destOrd="0" presId="urn:microsoft.com/office/officeart/2009/3/layout/HorizontalOrganizationChart"/>
    <dgm:cxn modelId="{689B2BDC-ED43-43A7-8A6F-7DACD9287E69}" type="presOf" srcId="{C3D2CA1A-4A48-4DA1-9F09-86FFD54E9F86}" destId="{B471AD8D-23A0-42A8-B035-641619E53D8C}" srcOrd="0" destOrd="0" presId="urn:microsoft.com/office/officeart/2009/3/layout/HorizontalOrganizationChart"/>
    <dgm:cxn modelId="{E23537E4-FBD9-4039-9B67-6304946D8FEA}" type="presOf" srcId="{F6965EF6-82C2-4578-B0CA-BAEC0A04B3F5}" destId="{CD91C300-27BD-49DE-810F-B46A36A4E83B}" srcOrd="0" destOrd="0" presId="urn:microsoft.com/office/officeart/2009/3/layout/HorizontalOrganizationChart"/>
    <dgm:cxn modelId="{8B3AC1E5-8BB4-441E-B405-6B94F164C69A}" type="presOf" srcId="{0D95295C-8BCB-426E-8F28-DAA2CE1E28E0}" destId="{02B61350-8664-4EF2-B623-5B6639879D04}" srcOrd="0" destOrd="0" presId="urn:microsoft.com/office/officeart/2009/3/layout/HorizontalOrganizationChart"/>
    <dgm:cxn modelId="{7965DDE5-49F0-45B0-B1A2-5F573C33E689}" type="presOf" srcId="{D5AFDAFF-E2D9-4328-B3DF-79024FEDA8AB}" destId="{661C9906-8462-4D21-99E3-424392E288E6}" srcOrd="1" destOrd="0" presId="urn:microsoft.com/office/officeart/2009/3/layout/HorizontalOrganizationChart"/>
    <dgm:cxn modelId="{3206FEE6-E568-4F5B-9F96-D10C1A5F037B}" type="presOf" srcId="{3C7D56DB-72C5-4F72-A895-CFD2AB9BEC01}" destId="{480E5421-B9B8-44EF-9F73-AED1E3C02D2C}" srcOrd="0" destOrd="0" presId="urn:microsoft.com/office/officeart/2009/3/layout/HorizontalOrganizationChart"/>
    <dgm:cxn modelId="{58F1A9F0-F821-41F7-8CDC-ADF9605A5B6D}" type="presOf" srcId="{ABDDF3AC-3250-4562-B9CF-662BF7546622}" destId="{6B7AE879-44DC-4034-9299-D4188A22D173}" srcOrd="0" destOrd="0" presId="urn:microsoft.com/office/officeart/2009/3/layout/HorizontalOrganizationChart"/>
    <dgm:cxn modelId="{5E1D29F1-B8EC-4D66-AEC8-5D940D05D7ED}" type="presOf" srcId="{66475F72-E4F0-4289-A237-520F4361D0F2}" destId="{F8F54746-3898-4881-91D9-02B71372EF95}" srcOrd="1" destOrd="0" presId="urn:microsoft.com/office/officeart/2009/3/layout/HorizontalOrganizationChart"/>
    <dgm:cxn modelId="{126343F9-41F2-410D-AE09-D2D6F87A4D4B}" type="presOf" srcId="{D5AFDAFF-E2D9-4328-B3DF-79024FEDA8AB}" destId="{C0686F37-0AF7-4F7C-80A8-74066AA08856}" srcOrd="0" destOrd="0" presId="urn:microsoft.com/office/officeart/2009/3/layout/HorizontalOrganizationChart"/>
    <dgm:cxn modelId="{EBDE963A-D8AF-4735-A7E1-D05370BAA11A}" type="presParOf" srcId="{C2320327-79DE-4BFA-B0CB-4601EFC50F58}" destId="{CA9807EC-3194-4695-B779-00515B1A0AFE}" srcOrd="0" destOrd="0" presId="urn:microsoft.com/office/officeart/2009/3/layout/HorizontalOrganizationChart"/>
    <dgm:cxn modelId="{887BD816-789A-413F-AEA3-E6DA87B2AB71}" type="presParOf" srcId="{CA9807EC-3194-4695-B779-00515B1A0AFE}" destId="{DC5756B5-29DF-455D-9512-1CF59B790823}" srcOrd="0" destOrd="0" presId="urn:microsoft.com/office/officeart/2009/3/layout/HorizontalOrganizationChart"/>
    <dgm:cxn modelId="{EC6D6199-125A-4096-ADF5-E88261A86B85}" type="presParOf" srcId="{DC5756B5-29DF-455D-9512-1CF59B790823}" destId="{CD91C300-27BD-49DE-810F-B46A36A4E83B}" srcOrd="0" destOrd="0" presId="urn:microsoft.com/office/officeart/2009/3/layout/HorizontalOrganizationChart"/>
    <dgm:cxn modelId="{D17E7E8A-1D2B-42F5-92CA-B7ED2B980471}" type="presParOf" srcId="{DC5756B5-29DF-455D-9512-1CF59B790823}" destId="{B4015B17-E1CD-4AFA-809E-14411235E164}" srcOrd="1" destOrd="0" presId="urn:microsoft.com/office/officeart/2009/3/layout/HorizontalOrganizationChart"/>
    <dgm:cxn modelId="{D0924C60-80DC-4BAE-BAA0-3FD79F550595}" type="presParOf" srcId="{CA9807EC-3194-4695-B779-00515B1A0AFE}" destId="{5C6638A1-BA83-485A-B786-6B47811DF41B}" srcOrd="1" destOrd="0" presId="urn:microsoft.com/office/officeart/2009/3/layout/HorizontalOrganizationChart"/>
    <dgm:cxn modelId="{F8EF98A8-9838-43E1-9453-0C2269670CFF}" type="presParOf" srcId="{5C6638A1-BA83-485A-B786-6B47811DF41B}" destId="{02B61350-8664-4EF2-B623-5B6639879D04}" srcOrd="0" destOrd="0" presId="urn:microsoft.com/office/officeart/2009/3/layout/HorizontalOrganizationChart"/>
    <dgm:cxn modelId="{489964C3-EC00-471C-8012-EBB8957BE6D5}" type="presParOf" srcId="{5C6638A1-BA83-485A-B786-6B47811DF41B}" destId="{C2C7C70D-182D-4A16-BBB8-EF08B6EF4341}" srcOrd="1" destOrd="0" presId="urn:microsoft.com/office/officeart/2009/3/layout/HorizontalOrganizationChart"/>
    <dgm:cxn modelId="{6FED11B5-6C79-4FAE-951F-8638B422E279}" type="presParOf" srcId="{C2C7C70D-182D-4A16-BBB8-EF08B6EF4341}" destId="{4F5B3166-1C4D-4FC1-AB8F-D83A02BE9FAC}" srcOrd="0" destOrd="0" presId="urn:microsoft.com/office/officeart/2009/3/layout/HorizontalOrganizationChart"/>
    <dgm:cxn modelId="{810DBFA9-441C-4203-AFA5-E841BA7ECEE7}" type="presParOf" srcId="{4F5B3166-1C4D-4FC1-AB8F-D83A02BE9FAC}" destId="{C0686F37-0AF7-4F7C-80A8-74066AA08856}" srcOrd="0" destOrd="0" presId="urn:microsoft.com/office/officeart/2009/3/layout/HorizontalOrganizationChart"/>
    <dgm:cxn modelId="{E6C6CA28-D234-4F52-BFC7-E28F191DF8C1}" type="presParOf" srcId="{4F5B3166-1C4D-4FC1-AB8F-D83A02BE9FAC}" destId="{661C9906-8462-4D21-99E3-424392E288E6}" srcOrd="1" destOrd="0" presId="urn:microsoft.com/office/officeart/2009/3/layout/HorizontalOrganizationChart"/>
    <dgm:cxn modelId="{5068AA55-FDA4-4D8B-A04A-12880C83B0EC}" type="presParOf" srcId="{C2C7C70D-182D-4A16-BBB8-EF08B6EF4341}" destId="{71434BB5-113A-4EB5-94DE-4577EB7B8364}" srcOrd="1" destOrd="0" presId="urn:microsoft.com/office/officeart/2009/3/layout/HorizontalOrganizationChart"/>
    <dgm:cxn modelId="{7ADA2D02-84AC-454B-9C5F-FB822D73D9F2}" type="presParOf" srcId="{71434BB5-113A-4EB5-94DE-4577EB7B8364}" destId="{F86D3080-62B5-4887-BE50-F07B76895CD7}" srcOrd="0" destOrd="0" presId="urn:microsoft.com/office/officeart/2009/3/layout/HorizontalOrganizationChart"/>
    <dgm:cxn modelId="{B28BDC92-F71B-4343-A059-818D46878C38}" type="presParOf" srcId="{71434BB5-113A-4EB5-94DE-4577EB7B8364}" destId="{7D114C2C-820B-4CAC-AD4E-AE7A93171AC5}" srcOrd="1" destOrd="0" presId="urn:microsoft.com/office/officeart/2009/3/layout/HorizontalOrganizationChart"/>
    <dgm:cxn modelId="{F614EDE2-7ED9-4AF8-9C98-C7B8044361A5}" type="presParOf" srcId="{7D114C2C-820B-4CAC-AD4E-AE7A93171AC5}" destId="{7B121A4B-D515-4C0A-BAF3-2CEA6DBB79FA}" srcOrd="0" destOrd="0" presId="urn:microsoft.com/office/officeart/2009/3/layout/HorizontalOrganizationChart"/>
    <dgm:cxn modelId="{2663B9C7-1658-4CAD-A055-7F4753B76E23}" type="presParOf" srcId="{7B121A4B-D515-4C0A-BAF3-2CEA6DBB79FA}" destId="{9AFF4D67-BCCC-40C3-A5D3-62D40F84454B}" srcOrd="0" destOrd="0" presId="urn:microsoft.com/office/officeart/2009/3/layout/HorizontalOrganizationChart"/>
    <dgm:cxn modelId="{BF09FDA5-E683-4A41-B9B2-F679EDF6C2B1}" type="presParOf" srcId="{7B121A4B-D515-4C0A-BAF3-2CEA6DBB79FA}" destId="{F8F54746-3898-4881-91D9-02B71372EF95}" srcOrd="1" destOrd="0" presId="urn:microsoft.com/office/officeart/2009/3/layout/HorizontalOrganizationChart"/>
    <dgm:cxn modelId="{A38BB1C6-D8DA-41F3-979A-6A0D0DECAF7C}" type="presParOf" srcId="{7D114C2C-820B-4CAC-AD4E-AE7A93171AC5}" destId="{53970BA9-FFF2-4430-BA89-938D256256AA}" srcOrd="1" destOrd="0" presId="urn:microsoft.com/office/officeart/2009/3/layout/HorizontalOrganizationChart"/>
    <dgm:cxn modelId="{8ABF0453-204D-42DB-9BB5-756DB8920F77}" type="presParOf" srcId="{7D114C2C-820B-4CAC-AD4E-AE7A93171AC5}" destId="{FEE272C3-2091-4677-A7FA-D9A1AB8F9E80}" srcOrd="2" destOrd="0" presId="urn:microsoft.com/office/officeart/2009/3/layout/HorizontalOrganizationChart"/>
    <dgm:cxn modelId="{683F0368-251B-40BE-9FBD-F38BC1236BEB}" type="presParOf" srcId="{71434BB5-113A-4EB5-94DE-4577EB7B8364}" destId="{43FC6E5A-F3FF-4A47-8E59-2754AA4CE3D7}" srcOrd="2" destOrd="0" presId="urn:microsoft.com/office/officeart/2009/3/layout/HorizontalOrganizationChart"/>
    <dgm:cxn modelId="{29790977-94F6-49DA-AD20-7D2AE3EB901D}" type="presParOf" srcId="{71434BB5-113A-4EB5-94DE-4577EB7B8364}" destId="{19A69361-88B3-4978-A92C-26FEB839FE06}" srcOrd="3" destOrd="0" presId="urn:microsoft.com/office/officeart/2009/3/layout/HorizontalOrganizationChart"/>
    <dgm:cxn modelId="{C4D94998-1FD2-4E6C-BAB2-075C951B4939}" type="presParOf" srcId="{19A69361-88B3-4978-A92C-26FEB839FE06}" destId="{5FF972EF-DFF7-4B99-A01B-1BFA45853DC5}" srcOrd="0" destOrd="0" presId="urn:microsoft.com/office/officeart/2009/3/layout/HorizontalOrganizationChart"/>
    <dgm:cxn modelId="{FF5F79C4-5083-4A06-BB1E-0174F53615D3}" type="presParOf" srcId="{5FF972EF-DFF7-4B99-A01B-1BFA45853DC5}" destId="{480E5421-B9B8-44EF-9F73-AED1E3C02D2C}" srcOrd="0" destOrd="0" presId="urn:microsoft.com/office/officeart/2009/3/layout/HorizontalOrganizationChart"/>
    <dgm:cxn modelId="{2E602FA9-4B7D-4981-9D39-CFA4272592C6}" type="presParOf" srcId="{5FF972EF-DFF7-4B99-A01B-1BFA45853DC5}" destId="{C0873A13-ED09-4578-87FA-D5668289FC71}" srcOrd="1" destOrd="0" presId="urn:microsoft.com/office/officeart/2009/3/layout/HorizontalOrganizationChart"/>
    <dgm:cxn modelId="{7C6386E9-EFB0-4D7A-B276-1D16AC01ECCD}" type="presParOf" srcId="{19A69361-88B3-4978-A92C-26FEB839FE06}" destId="{093B2FED-B83F-448D-8444-0B66F597EDC8}" srcOrd="1" destOrd="0" presId="urn:microsoft.com/office/officeart/2009/3/layout/HorizontalOrganizationChart"/>
    <dgm:cxn modelId="{BC1253C7-20DD-4F24-9B36-431ADE87E239}" type="presParOf" srcId="{19A69361-88B3-4978-A92C-26FEB839FE06}" destId="{55DBE443-303B-4D51-9B4E-31325AEBE9CF}" srcOrd="2" destOrd="0" presId="urn:microsoft.com/office/officeart/2009/3/layout/HorizontalOrganizationChart"/>
    <dgm:cxn modelId="{227A388D-45D2-40F9-BD4D-CC7722F05877}" type="presParOf" srcId="{C2C7C70D-182D-4A16-BBB8-EF08B6EF4341}" destId="{0C5E7E7A-2A67-42D8-A7DC-1616A3A73E81}" srcOrd="2" destOrd="0" presId="urn:microsoft.com/office/officeart/2009/3/layout/HorizontalOrganizationChart"/>
    <dgm:cxn modelId="{AFB2DF45-EE35-4E5F-A571-3B48C9CD0F3D}" type="presParOf" srcId="{5C6638A1-BA83-485A-B786-6B47811DF41B}" destId="{5A6A15D8-3EF1-462E-B34B-BAA1404D8C94}" srcOrd="2" destOrd="0" presId="urn:microsoft.com/office/officeart/2009/3/layout/HorizontalOrganizationChart"/>
    <dgm:cxn modelId="{91C3B759-05DC-4CE2-B33E-5153252751DE}" type="presParOf" srcId="{5C6638A1-BA83-485A-B786-6B47811DF41B}" destId="{84DD320C-CC1C-46C5-B5E4-D4DB320A6096}" srcOrd="3" destOrd="0" presId="urn:microsoft.com/office/officeart/2009/3/layout/HorizontalOrganizationChart"/>
    <dgm:cxn modelId="{CDCD2C71-BC62-49E8-8A53-A062D350B0DA}" type="presParOf" srcId="{84DD320C-CC1C-46C5-B5E4-D4DB320A6096}" destId="{770F7539-74DD-44B5-ABB3-0980F5CD5AAA}" srcOrd="0" destOrd="0" presId="urn:microsoft.com/office/officeart/2009/3/layout/HorizontalOrganizationChart"/>
    <dgm:cxn modelId="{B5C7DEE7-B6A2-42F1-861A-6A99EC19F3A4}" type="presParOf" srcId="{770F7539-74DD-44B5-ABB3-0980F5CD5AAA}" destId="{D7819BB5-2BBC-4F3D-8356-FF8690E36428}" srcOrd="0" destOrd="0" presId="urn:microsoft.com/office/officeart/2009/3/layout/HorizontalOrganizationChart"/>
    <dgm:cxn modelId="{27DACA5B-2D82-42D7-BA57-EC7A90B06084}" type="presParOf" srcId="{770F7539-74DD-44B5-ABB3-0980F5CD5AAA}" destId="{AAF236E4-F1AD-4F83-B3C1-8E7CF9F53B6A}" srcOrd="1" destOrd="0" presId="urn:microsoft.com/office/officeart/2009/3/layout/HorizontalOrganizationChart"/>
    <dgm:cxn modelId="{71D26830-8BA7-45D0-ADCE-C2CE4E4AE9AE}" type="presParOf" srcId="{84DD320C-CC1C-46C5-B5E4-D4DB320A6096}" destId="{9C43A8DD-E2D9-4395-AAFD-0F6E4BFDBF62}" srcOrd="1" destOrd="0" presId="urn:microsoft.com/office/officeart/2009/3/layout/HorizontalOrganizationChart"/>
    <dgm:cxn modelId="{EA81E760-1394-4C44-A841-B7D52A24D502}" type="presParOf" srcId="{9C43A8DD-E2D9-4395-AAFD-0F6E4BFDBF62}" destId="{CA57E5AD-9602-46B7-9947-4FF975E3661B}" srcOrd="0" destOrd="0" presId="urn:microsoft.com/office/officeart/2009/3/layout/HorizontalOrganizationChart"/>
    <dgm:cxn modelId="{AB056131-B1B6-466D-BCC5-C2B5506F84D7}" type="presParOf" srcId="{9C43A8DD-E2D9-4395-AAFD-0F6E4BFDBF62}" destId="{5507702E-C6C5-4631-B918-8592D9D374CD}" srcOrd="1" destOrd="0" presId="urn:microsoft.com/office/officeart/2009/3/layout/HorizontalOrganizationChart"/>
    <dgm:cxn modelId="{A5C41E56-1070-459B-A62C-62D377411284}" type="presParOf" srcId="{5507702E-C6C5-4631-B918-8592D9D374CD}" destId="{5410DE4A-7474-4266-B34C-C68B0ED3A8D3}" srcOrd="0" destOrd="0" presId="urn:microsoft.com/office/officeart/2009/3/layout/HorizontalOrganizationChart"/>
    <dgm:cxn modelId="{15FB09B1-EC2A-44A4-9DB4-A34C08BF5DA7}" type="presParOf" srcId="{5410DE4A-7474-4266-B34C-C68B0ED3A8D3}" destId="{0B8A5A0A-E746-4844-AD2C-DA013949904D}" srcOrd="0" destOrd="0" presId="urn:microsoft.com/office/officeart/2009/3/layout/HorizontalOrganizationChart"/>
    <dgm:cxn modelId="{3A38D110-E7B8-4B30-BCB1-36E655A6ED50}" type="presParOf" srcId="{5410DE4A-7474-4266-B34C-C68B0ED3A8D3}" destId="{03040963-FD73-4751-B6C3-9D5985DA9926}" srcOrd="1" destOrd="0" presId="urn:microsoft.com/office/officeart/2009/3/layout/HorizontalOrganizationChart"/>
    <dgm:cxn modelId="{51CE0236-4E8D-45F0-8C70-25A3483A193C}" type="presParOf" srcId="{5507702E-C6C5-4631-B918-8592D9D374CD}" destId="{40A973E9-2385-46F2-93A3-FC96BEAA9636}" srcOrd="1" destOrd="0" presId="urn:microsoft.com/office/officeart/2009/3/layout/HorizontalOrganizationChart"/>
    <dgm:cxn modelId="{0ABDAF02-A03D-4911-8A76-86DDD058F1E0}" type="presParOf" srcId="{5507702E-C6C5-4631-B918-8592D9D374CD}" destId="{42BEA40A-0124-4F6A-B50A-B11573545D86}" srcOrd="2" destOrd="0" presId="urn:microsoft.com/office/officeart/2009/3/layout/HorizontalOrganizationChart"/>
    <dgm:cxn modelId="{E97974D2-295A-4265-B626-6868EC48E4B9}" type="presParOf" srcId="{9C43A8DD-E2D9-4395-AAFD-0F6E4BFDBF62}" destId="{B471AD8D-23A0-42A8-B035-641619E53D8C}" srcOrd="2" destOrd="0" presId="urn:microsoft.com/office/officeart/2009/3/layout/HorizontalOrganizationChart"/>
    <dgm:cxn modelId="{7862A0C8-B340-4B31-8CA3-1529B7B61CC7}" type="presParOf" srcId="{9C43A8DD-E2D9-4395-AAFD-0F6E4BFDBF62}" destId="{0F68EC64-AF05-47A5-9CD4-9FBEC5720F8C}" srcOrd="3" destOrd="0" presId="urn:microsoft.com/office/officeart/2009/3/layout/HorizontalOrganizationChart"/>
    <dgm:cxn modelId="{757A293B-A986-4B7F-8598-5810CEDEEB29}" type="presParOf" srcId="{0F68EC64-AF05-47A5-9CD4-9FBEC5720F8C}" destId="{E75D3C89-2B3F-4368-B4F1-84E38FB4712F}" srcOrd="0" destOrd="0" presId="urn:microsoft.com/office/officeart/2009/3/layout/HorizontalOrganizationChart"/>
    <dgm:cxn modelId="{14CDD0E6-208E-4079-88A2-9D99EAB1B3C8}" type="presParOf" srcId="{E75D3C89-2B3F-4368-B4F1-84E38FB4712F}" destId="{40185E1B-BDF3-4E97-BFA6-A36EC3A1B3A4}" srcOrd="0" destOrd="0" presId="urn:microsoft.com/office/officeart/2009/3/layout/HorizontalOrganizationChart"/>
    <dgm:cxn modelId="{FE500F3D-C199-40AB-B018-D227DE263435}" type="presParOf" srcId="{E75D3C89-2B3F-4368-B4F1-84E38FB4712F}" destId="{95AB34FB-BD60-446C-A61B-2442A96B3FC4}" srcOrd="1" destOrd="0" presId="urn:microsoft.com/office/officeart/2009/3/layout/HorizontalOrganizationChart"/>
    <dgm:cxn modelId="{A375EE3B-F3C6-4C8B-B629-7F0FA9306B85}" type="presParOf" srcId="{0F68EC64-AF05-47A5-9CD4-9FBEC5720F8C}" destId="{42CA65EC-BFA2-44D7-98C1-C4017B27EA3F}" srcOrd="1" destOrd="0" presId="urn:microsoft.com/office/officeart/2009/3/layout/HorizontalOrganizationChart"/>
    <dgm:cxn modelId="{DA3C4173-3285-4184-A721-5A5F660CFDAF}" type="presParOf" srcId="{0F68EC64-AF05-47A5-9CD4-9FBEC5720F8C}" destId="{826F256B-4C81-4E31-BC16-434CB41DA518}" srcOrd="2" destOrd="0" presId="urn:microsoft.com/office/officeart/2009/3/layout/HorizontalOrganizationChart"/>
    <dgm:cxn modelId="{9BC25250-C2D7-40D7-A10F-00AFB8F817BB}" type="presParOf" srcId="{84DD320C-CC1C-46C5-B5E4-D4DB320A6096}" destId="{E34613CD-E882-4333-AFCE-3DC56441A2B1}" srcOrd="2" destOrd="0" presId="urn:microsoft.com/office/officeart/2009/3/layout/HorizontalOrganizationChart"/>
    <dgm:cxn modelId="{64406E9C-CE23-44C1-939A-6AEB319816C9}" type="presParOf" srcId="{5C6638A1-BA83-485A-B786-6B47811DF41B}" destId="{E86AAD18-F403-46D3-9739-F0FD4D4ADC59}" srcOrd="4" destOrd="0" presId="urn:microsoft.com/office/officeart/2009/3/layout/HorizontalOrganizationChart"/>
    <dgm:cxn modelId="{0415309C-712E-449D-83AC-FAD2446B68E8}" type="presParOf" srcId="{5C6638A1-BA83-485A-B786-6B47811DF41B}" destId="{4E07D42D-4205-4856-BA1A-3CDDA9549D24}" srcOrd="5" destOrd="0" presId="urn:microsoft.com/office/officeart/2009/3/layout/HorizontalOrganizationChart"/>
    <dgm:cxn modelId="{5FB9572C-4D37-4EC8-94BB-A790EE717A4F}" type="presParOf" srcId="{4E07D42D-4205-4856-BA1A-3CDDA9549D24}" destId="{A3589EB0-7EE3-46EB-B183-B2E042AB93CA}" srcOrd="0" destOrd="0" presId="urn:microsoft.com/office/officeart/2009/3/layout/HorizontalOrganizationChart"/>
    <dgm:cxn modelId="{F80C2DFA-4CE2-4D67-B50F-B926200571CA}" type="presParOf" srcId="{A3589EB0-7EE3-46EB-B183-B2E042AB93CA}" destId="{F6B9CD37-DF59-483C-BBE3-7C28BA9D5C70}" srcOrd="0" destOrd="0" presId="urn:microsoft.com/office/officeart/2009/3/layout/HorizontalOrganizationChart"/>
    <dgm:cxn modelId="{BA5C4730-67F7-4949-9E23-C9CCABFB0BF2}" type="presParOf" srcId="{A3589EB0-7EE3-46EB-B183-B2E042AB93CA}" destId="{0BC0ADE0-E579-4235-A914-B414E27C5285}" srcOrd="1" destOrd="0" presId="urn:microsoft.com/office/officeart/2009/3/layout/HorizontalOrganizationChart"/>
    <dgm:cxn modelId="{EA13EE56-9E14-4A44-93DF-EF685602DA23}" type="presParOf" srcId="{4E07D42D-4205-4856-BA1A-3CDDA9549D24}" destId="{B8BDCBA6-704A-467C-AEC8-10F35A796FB4}" srcOrd="1" destOrd="0" presId="urn:microsoft.com/office/officeart/2009/3/layout/HorizontalOrganizationChart"/>
    <dgm:cxn modelId="{ABFF8DDD-B8A7-4ADE-8888-AA7E289E12F1}" type="presParOf" srcId="{4E07D42D-4205-4856-BA1A-3CDDA9549D24}" destId="{65AF783E-92AE-4686-ACC7-0BDDC93D8F71}" srcOrd="2" destOrd="0" presId="urn:microsoft.com/office/officeart/2009/3/layout/HorizontalOrganizationChart"/>
    <dgm:cxn modelId="{BFEC8BED-095C-42DA-8684-4E50CD2CDF43}" type="presParOf" srcId="{5C6638A1-BA83-485A-B786-6B47811DF41B}" destId="{74E290BB-512B-46F0-A1C1-CA2BA551FCDA}" srcOrd="6" destOrd="0" presId="urn:microsoft.com/office/officeart/2009/3/layout/HorizontalOrganizationChart"/>
    <dgm:cxn modelId="{1EACF821-F779-4632-B7F9-129EF0BBA41E}" type="presParOf" srcId="{5C6638A1-BA83-485A-B786-6B47811DF41B}" destId="{3B0911F9-FC14-4178-A53D-9F544BA6A096}" srcOrd="7" destOrd="0" presId="urn:microsoft.com/office/officeart/2009/3/layout/HorizontalOrganizationChart"/>
    <dgm:cxn modelId="{98156E05-7347-4BAE-9847-D0981412E752}" type="presParOf" srcId="{3B0911F9-FC14-4178-A53D-9F544BA6A096}" destId="{7778D148-1C7B-43D1-A95C-F23DDAD93665}" srcOrd="0" destOrd="0" presId="urn:microsoft.com/office/officeart/2009/3/layout/HorizontalOrganizationChart"/>
    <dgm:cxn modelId="{C385AE8E-3CD2-4DF3-9F23-21AFD0E1AEE9}" type="presParOf" srcId="{7778D148-1C7B-43D1-A95C-F23DDAD93665}" destId="{97F80C8A-C756-4D0D-A141-E18CB10E04DA}" srcOrd="0" destOrd="0" presId="urn:microsoft.com/office/officeart/2009/3/layout/HorizontalOrganizationChart"/>
    <dgm:cxn modelId="{1377ADB2-C350-46D7-9035-FDD695A6F8AD}" type="presParOf" srcId="{7778D148-1C7B-43D1-A95C-F23DDAD93665}" destId="{E3F80B38-33EF-467E-AE1F-C6FB0F5D5C3E}" srcOrd="1" destOrd="0" presId="urn:microsoft.com/office/officeart/2009/3/layout/HorizontalOrganizationChart"/>
    <dgm:cxn modelId="{026FC2C9-4D1E-44A1-9E37-10D236415E02}" type="presParOf" srcId="{3B0911F9-FC14-4178-A53D-9F544BA6A096}" destId="{A66A5F61-3148-4726-A6EB-A1A43F1C9979}" srcOrd="1" destOrd="0" presId="urn:microsoft.com/office/officeart/2009/3/layout/HorizontalOrganizationChart"/>
    <dgm:cxn modelId="{DA128B25-C936-4926-99C2-D1A155A1F76A}" type="presParOf" srcId="{3B0911F9-FC14-4178-A53D-9F544BA6A096}" destId="{D6C2B781-9F4F-4EEF-9587-7D2862C21B0B}" srcOrd="2" destOrd="0" presId="urn:microsoft.com/office/officeart/2009/3/layout/HorizontalOrganizationChart"/>
    <dgm:cxn modelId="{E1307079-2E13-4F04-8B56-B9E5B02BA31F}" type="presParOf" srcId="{CA9807EC-3194-4695-B779-00515B1A0AFE}" destId="{3625DD01-469C-4B4F-920E-7E07A1464735}" srcOrd="2" destOrd="0" presId="urn:microsoft.com/office/officeart/2009/3/layout/HorizontalOrganizationChart"/>
    <dgm:cxn modelId="{90CB01B9-FD0C-4668-9373-B275320CE2B6}" type="presParOf" srcId="{3625DD01-469C-4B4F-920E-7E07A1464735}" destId="{6B7AE879-44DC-4034-9299-D4188A22D173}" srcOrd="0" destOrd="0" presId="urn:microsoft.com/office/officeart/2009/3/layout/HorizontalOrganizationChart"/>
    <dgm:cxn modelId="{F781F613-E6D0-46DB-9FA1-6AD15163E17E}" type="presParOf" srcId="{3625DD01-469C-4B4F-920E-7E07A1464735}" destId="{65A3717B-28DA-4871-9BC5-103C23DC09C7}" srcOrd="1" destOrd="0" presId="urn:microsoft.com/office/officeart/2009/3/layout/HorizontalOrganizationChart"/>
    <dgm:cxn modelId="{86DB894E-511D-4FFD-B5A5-D95B13DD7FB7}" type="presParOf" srcId="{65A3717B-28DA-4871-9BC5-103C23DC09C7}" destId="{F12B1BCA-D27F-43D3-9CBB-9D7C9AF34E88}" srcOrd="0" destOrd="0" presId="urn:microsoft.com/office/officeart/2009/3/layout/HorizontalOrganizationChart"/>
    <dgm:cxn modelId="{CA54C765-E58C-4A71-8833-7A3350B58ED3}" type="presParOf" srcId="{F12B1BCA-D27F-43D3-9CBB-9D7C9AF34E88}" destId="{EB4323AD-2C19-4788-A203-A631CC7A3150}" srcOrd="0" destOrd="0" presId="urn:microsoft.com/office/officeart/2009/3/layout/HorizontalOrganizationChart"/>
    <dgm:cxn modelId="{5B8717D9-1BF9-43F1-940A-6E3755970933}" type="presParOf" srcId="{F12B1BCA-D27F-43D3-9CBB-9D7C9AF34E88}" destId="{76105766-3F8E-49B1-9C00-456311AF6747}" srcOrd="1" destOrd="0" presId="urn:microsoft.com/office/officeart/2009/3/layout/HorizontalOrganizationChart"/>
    <dgm:cxn modelId="{6CDCE763-B03E-43D5-92BF-56E845DA56FC}" type="presParOf" srcId="{65A3717B-28DA-4871-9BC5-103C23DC09C7}" destId="{F1E05E85-7D2E-450E-8405-614284CC8273}" srcOrd="1" destOrd="0" presId="urn:microsoft.com/office/officeart/2009/3/layout/HorizontalOrganizationChart"/>
    <dgm:cxn modelId="{5AA68058-B3B3-48F5-AA7F-6CE2463743AD}" type="presParOf" srcId="{65A3717B-28DA-4871-9BC5-103C23DC09C7}" destId="{9140340E-4034-4A7E-AF1C-B89A4288B64F}"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AE879-44DC-4034-9299-D4188A22D173}">
      <dsp:nvSpPr>
        <dsp:cNvPr id="0" name=""/>
        <dsp:cNvSpPr/>
      </dsp:nvSpPr>
      <dsp:spPr>
        <a:xfrm>
          <a:off x="2628532" y="2582368"/>
          <a:ext cx="1551160" cy="138496"/>
        </a:xfrm>
        <a:custGeom>
          <a:avLst/>
          <a:gdLst/>
          <a:ahLst/>
          <a:cxnLst/>
          <a:rect l="0" t="0" r="0" b="0"/>
          <a:pathLst>
            <a:path>
              <a:moveTo>
                <a:pt x="0" y="138496"/>
              </a:moveTo>
              <a:lnTo>
                <a:pt x="1551160" y="138496"/>
              </a:lnTo>
              <a:lnTo>
                <a:pt x="1551160"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E290BB-512B-46F0-A1C1-CA2BA551FCDA}">
      <dsp:nvSpPr>
        <dsp:cNvPr id="0" name=""/>
        <dsp:cNvSpPr/>
      </dsp:nvSpPr>
      <dsp:spPr>
        <a:xfrm>
          <a:off x="2628532" y="2720865"/>
          <a:ext cx="3102321" cy="1905711"/>
        </a:xfrm>
        <a:custGeom>
          <a:avLst/>
          <a:gdLst/>
          <a:ahLst/>
          <a:cxnLst/>
          <a:rect l="0" t="0" r="0" b="0"/>
          <a:pathLst>
            <a:path>
              <a:moveTo>
                <a:pt x="0" y="0"/>
              </a:moveTo>
              <a:lnTo>
                <a:pt x="2880726" y="0"/>
              </a:lnTo>
              <a:lnTo>
                <a:pt x="2880726" y="1905711"/>
              </a:lnTo>
              <a:lnTo>
                <a:pt x="3102321" y="190571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AAD18-F403-46D3-9739-F0FD4D4ADC59}">
      <dsp:nvSpPr>
        <dsp:cNvPr id="0" name=""/>
        <dsp:cNvSpPr/>
      </dsp:nvSpPr>
      <dsp:spPr>
        <a:xfrm>
          <a:off x="2628532" y="2720865"/>
          <a:ext cx="3102321" cy="952855"/>
        </a:xfrm>
        <a:custGeom>
          <a:avLst/>
          <a:gdLst/>
          <a:ahLst/>
          <a:cxnLst/>
          <a:rect l="0" t="0" r="0" b="0"/>
          <a:pathLst>
            <a:path>
              <a:moveTo>
                <a:pt x="0" y="0"/>
              </a:moveTo>
              <a:lnTo>
                <a:pt x="2880726" y="0"/>
              </a:lnTo>
              <a:lnTo>
                <a:pt x="2880726" y="952855"/>
              </a:lnTo>
              <a:lnTo>
                <a:pt x="3102321" y="95285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71AD8D-23A0-42A8-B035-641619E53D8C}">
      <dsp:nvSpPr>
        <dsp:cNvPr id="0" name=""/>
        <dsp:cNvSpPr/>
      </dsp:nvSpPr>
      <dsp:spPr>
        <a:xfrm>
          <a:off x="7946797" y="2720865"/>
          <a:ext cx="443188" cy="476427"/>
        </a:xfrm>
        <a:custGeom>
          <a:avLst/>
          <a:gdLst/>
          <a:ahLst/>
          <a:cxnLst/>
          <a:rect l="0" t="0" r="0" b="0"/>
          <a:pathLst>
            <a:path>
              <a:moveTo>
                <a:pt x="0" y="0"/>
              </a:moveTo>
              <a:lnTo>
                <a:pt x="221594" y="0"/>
              </a:lnTo>
              <a:lnTo>
                <a:pt x="221594" y="476427"/>
              </a:lnTo>
              <a:lnTo>
                <a:pt x="443188" y="47642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57E5AD-9602-46B7-9947-4FF975E3661B}">
      <dsp:nvSpPr>
        <dsp:cNvPr id="0" name=""/>
        <dsp:cNvSpPr/>
      </dsp:nvSpPr>
      <dsp:spPr>
        <a:xfrm>
          <a:off x="7946797" y="2244437"/>
          <a:ext cx="443188" cy="476427"/>
        </a:xfrm>
        <a:custGeom>
          <a:avLst/>
          <a:gdLst/>
          <a:ahLst/>
          <a:cxnLst/>
          <a:rect l="0" t="0" r="0" b="0"/>
          <a:pathLst>
            <a:path>
              <a:moveTo>
                <a:pt x="0" y="476427"/>
              </a:moveTo>
              <a:lnTo>
                <a:pt x="221594" y="476427"/>
              </a:lnTo>
              <a:lnTo>
                <a:pt x="221594" y="0"/>
              </a:lnTo>
              <a:lnTo>
                <a:pt x="443188" y="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A15D8-3EF1-462E-B34B-BAA1404D8C94}">
      <dsp:nvSpPr>
        <dsp:cNvPr id="0" name=""/>
        <dsp:cNvSpPr/>
      </dsp:nvSpPr>
      <dsp:spPr>
        <a:xfrm>
          <a:off x="2628532" y="2675145"/>
          <a:ext cx="3102321" cy="91440"/>
        </a:xfrm>
        <a:custGeom>
          <a:avLst/>
          <a:gdLst/>
          <a:ahLst/>
          <a:cxnLst/>
          <a:rect l="0" t="0" r="0" b="0"/>
          <a:pathLst>
            <a:path>
              <a:moveTo>
                <a:pt x="0" y="45720"/>
              </a:moveTo>
              <a:lnTo>
                <a:pt x="3102321"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FC6E5A-F3FF-4A47-8E59-2754AA4CE3D7}">
      <dsp:nvSpPr>
        <dsp:cNvPr id="0" name=""/>
        <dsp:cNvSpPr/>
      </dsp:nvSpPr>
      <dsp:spPr>
        <a:xfrm>
          <a:off x="7946797" y="815153"/>
          <a:ext cx="443188" cy="476427"/>
        </a:xfrm>
        <a:custGeom>
          <a:avLst/>
          <a:gdLst/>
          <a:ahLst/>
          <a:cxnLst/>
          <a:rect l="0" t="0" r="0" b="0"/>
          <a:pathLst>
            <a:path>
              <a:moveTo>
                <a:pt x="0" y="0"/>
              </a:moveTo>
              <a:lnTo>
                <a:pt x="221594" y="0"/>
              </a:lnTo>
              <a:lnTo>
                <a:pt x="221594" y="476427"/>
              </a:lnTo>
              <a:lnTo>
                <a:pt x="443188" y="476427"/>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6D3080-62B5-4887-BE50-F07B76895CD7}">
      <dsp:nvSpPr>
        <dsp:cNvPr id="0" name=""/>
        <dsp:cNvSpPr/>
      </dsp:nvSpPr>
      <dsp:spPr>
        <a:xfrm>
          <a:off x="7946797" y="338726"/>
          <a:ext cx="443188" cy="476427"/>
        </a:xfrm>
        <a:custGeom>
          <a:avLst/>
          <a:gdLst/>
          <a:ahLst/>
          <a:cxnLst/>
          <a:rect l="0" t="0" r="0" b="0"/>
          <a:pathLst>
            <a:path>
              <a:moveTo>
                <a:pt x="0" y="476427"/>
              </a:moveTo>
              <a:lnTo>
                <a:pt x="221594" y="476427"/>
              </a:lnTo>
              <a:lnTo>
                <a:pt x="221594" y="0"/>
              </a:lnTo>
              <a:lnTo>
                <a:pt x="443188" y="0"/>
              </a:lnTo>
            </a:path>
          </a:pathLst>
        </a:custGeom>
        <a:noFill/>
        <a:ln w="1079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61350-8664-4EF2-B623-5B6639879D04}">
      <dsp:nvSpPr>
        <dsp:cNvPr id="0" name=""/>
        <dsp:cNvSpPr/>
      </dsp:nvSpPr>
      <dsp:spPr>
        <a:xfrm>
          <a:off x="2628532" y="815153"/>
          <a:ext cx="3102321" cy="1905711"/>
        </a:xfrm>
        <a:custGeom>
          <a:avLst/>
          <a:gdLst/>
          <a:ahLst/>
          <a:cxnLst/>
          <a:rect l="0" t="0" r="0" b="0"/>
          <a:pathLst>
            <a:path>
              <a:moveTo>
                <a:pt x="0" y="1905711"/>
              </a:moveTo>
              <a:lnTo>
                <a:pt x="2880726" y="1905711"/>
              </a:lnTo>
              <a:lnTo>
                <a:pt x="2880726" y="0"/>
              </a:lnTo>
              <a:lnTo>
                <a:pt x="3102321"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91C300-27BD-49DE-810F-B46A36A4E83B}">
      <dsp:nvSpPr>
        <dsp:cNvPr id="0" name=""/>
        <dsp:cNvSpPr/>
      </dsp:nvSpPr>
      <dsp:spPr>
        <a:xfrm>
          <a:off x="412589" y="2382934"/>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FunctionApp</a:t>
          </a:r>
        </a:p>
      </dsp:txBody>
      <dsp:txXfrm>
        <a:off x="412589" y="2382934"/>
        <a:ext cx="2215943" cy="675862"/>
      </dsp:txXfrm>
    </dsp:sp>
    <dsp:sp modelId="{C0686F37-0AF7-4F7C-80A8-74066AA08856}">
      <dsp:nvSpPr>
        <dsp:cNvPr id="0" name=""/>
        <dsp:cNvSpPr/>
      </dsp:nvSpPr>
      <dsp:spPr>
        <a:xfrm>
          <a:off x="5730853" y="477222"/>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FirstFunction</a:t>
          </a:r>
        </a:p>
      </dsp:txBody>
      <dsp:txXfrm>
        <a:off x="5730853" y="477222"/>
        <a:ext cx="2215943" cy="675862"/>
      </dsp:txXfrm>
    </dsp:sp>
    <dsp:sp modelId="{9AFF4D67-BCCC-40C3-A5D3-62D40F84454B}">
      <dsp:nvSpPr>
        <dsp:cNvPr id="0" name=""/>
        <dsp:cNvSpPr/>
      </dsp:nvSpPr>
      <dsp:spPr>
        <a:xfrm>
          <a:off x="8389986" y="794"/>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function.json</a:t>
          </a:r>
        </a:p>
      </dsp:txBody>
      <dsp:txXfrm>
        <a:off x="8389986" y="794"/>
        <a:ext cx="2215943" cy="675862"/>
      </dsp:txXfrm>
    </dsp:sp>
    <dsp:sp modelId="{480E5421-B9B8-44EF-9F73-AED1E3C02D2C}">
      <dsp:nvSpPr>
        <dsp:cNvPr id="0" name=""/>
        <dsp:cNvSpPr/>
      </dsp:nvSpPr>
      <dsp:spPr>
        <a:xfrm>
          <a:off x="8389986" y="953650"/>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run.csx</a:t>
          </a:r>
        </a:p>
      </dsp:txBody>
      <dsp:txXfrm>
        <a:off x="8389986" y="953650"/>
        <a:ext cx="2215943" cy="675862"/>
      </dsp:txXfrm>
    </dsp:sp>
    <dsp:sp modelId="{D7819BB5-2BBC-4F3D-8356-FF8690E36428}">
      <dsp:nvSpPr>
        <dsp:cNvPr id="0" name=""/>
        <dsp:cNvSpPr/>
      </dsp:nvSpPr>
      <dsp:spPr>
        <a:xfrm>
          <a:off x="5730853" y="2382934"/>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SecondFunction</a:t>
          </a:r>
        </a:p>
      </dsp:txBody>
      <dsp:txXfrm>
        <a:off x="5730853" y="2382934"/>
        <a:ext cx="2215943" cy="675862"/>
      </dsp:txXfrm>
    </dsp:sp>
    <dsp:sp modelId="{0B8A5A0A-E746-4844-AD2C-DA013949904D}">
      <dsp:nvSpPr>
        <dsp:cNvPr id="0" name=""/>
        <dsp:cNvSpPr/>
      </dsp:nvSpPr>
      <dsp:spPr>
        <a:xfrm>
          <a:off x="8389986" y="1906506"/>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function.json</a:t>
          </a:r>
        </a:p>
      </dsp:txBody>
      <dsp:txXfrm>
        <a:off x="8389986" y="1906506"/>
        <a:ext cx="2215943" cy="675862"/>
      </dsp:txXfrm>
    </dsp:sp>
    <dsp:sp modelId="{40185E1B-BDF3-4E97-BFA6-A36EC3A1B3A4}">
      <dsp:nvSpPr>
        <dsp:cNvPr id="0" name=""/>
        <dsp:cNvSpPr/>
      </dsp:nvSpPr>
      <dsp:spPr>
        <a:xfrm>
          <a:off x="8389986" y="2859361"/>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run.csx</a:t>
          </a:r>
        </a:p>
      </dsp:txBody>
      <dsp:txXfrm>
        <a:off x="8389986" y="2859361"/>
        <a:ext cx="2215943" cy="675862"/>
      </dsp:txXfrm>
    </dsp:sp>
    <dsp:sp modelId="{F6B9CD37-DF59-483C-BBE3-7C28BA9D5C70}">
      <dsp:nvSpPr>
        <dsp:cNvPr id="0" name=""/>
        <dsp:cNvSpPr/>
      </dsp:nvSpPr>
      <dsp:spPr>
        <a:xfrm>
          <a:off x="5730853" y="3335789"/>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SharedCode</a:t>
          </a:r>
        </a:p>
      </dsp:txBody>
      <dsp:txXfrm>
        <a:off x="5730853" y="3335789"/>
        <a:ext cx="2215943" cy="675862"/>
      </dsp:txXfrm>
    </dsp:sp>
    <dsp:sp modelId="{97F80C8A-C756-4D0D-A141-E18CB10E04DA}">
      <dsp:nvSpPr>
        <dsp:cNvPr id="0" name=""/>
        <dsp:cNvSpPr/>
      </dsp:nvSpPr>
      <dsp:spPr>
        <a:xfrm>
          <a:off x="5730853" y="4288645"/>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bin</a:t>
          </a:r>
        </a:p>
      </dsp:txBody>
      <dsp:txXfrm>
        <a:off x="5730853" y="4288645"/>
        <a:ext cx="2215943" cy="675862"/>
      </dsp:txXfrm>
    </dsp:sp>
    <dsp:sp modelId="{EB4323AD-2C19-4788-A203-A631CC7A3150}">
      <dsp:nvSpPr>
        <dsp:cNvPr id="0" name=""/>
        <dsp:cNvSpPr/>
      </dsp:nvSpPr>
      <dsp:spPr>
        <a:xfrm>
          <a:off x="3071721" y="1906506"/>
          <a:ext cx="2215943" cy="67586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host.json</a:t>
          </a:r>
        </a:p>
      </dsp:txBody>
      <dsp:txXfrm>
        <a:off x="3071721" y="1906506"/>
        <a:ext cx="2215943" cy="67586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11:11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21:40:29.931"/>
    </inkml:context>
    <inkml:brush xml:id="br0">
      <inkml:brushProperty name="width" value="0.025" units="cm"/>
      <inkml:brushProperty name="height" value="0.025" units="cm"/>
      <inkml:brushProperty name="color" value="#E71224"/>
    </inkml:brush>
  </inkml:definitions>
  <inkml:trace contextRef="#ctx0" brushRef="#br0">10384 1110 8840 0 0,'0'0'197'0'0,"0"0"24"0"0,0 0 19 0 0,0-2-29 0 0,-1-1-204 0 0,1 0 1 0 0,-1 0-1 0 0,0 0 1 0 0,0 0-1 0 0,0 1 1 0 0,-1-1-1 0 0,-1-2-7 0 0,-5-13-9 0 0,6 15 9 0 0,1 0 0 0 0,-1 0 0 0 0,0 1 0 0 0,0-1 0 0 0,0 0 0 0 0,-1 1 0 0 0,-1-2 0 0 0,-10-12 0 0 0,9 9-30 0 0,-1 0 0 0 0,0 0 1 0 0,0 0-1 0 0,-1 0 0 0 0,-1 1 1 0 0,1 0-1 0 0,-1 0 0 0 0,0 1 0 0 0,-1 0 1 0 0,0 0 29 0 0,-41-29-119 0 0,21 12 340 0 0,-1 2 0 0 0,-20-10-221 0 0,1 1 198 0 0,-18-11 238 0 0,-2 2 0 0 0,-2 3 0 0 0,-2 2 0 0 0,-47-13-436 0 0,38 20 67 0 0,-2 3 1 0 0,-47-7-68 0 0,35 8 9 0 0,26 6-9 0 0,0 3 0 0 0,-1 2 0 0 0,-28 1 0 0 0,-25-2 40 0 0,-97-5 110 0 0,-360 0 40 0 0,370 19-202 0 0,-161 18 12 0 0,-606 89 256 0 0,462-22 961 0 0,-210 67-1217 0 0,518-98 855 0 0,-56 26-855 0 0,201-62 120 0 0,-180 60 368 0 0,5 7 0 0 0,-2 12-488 0 0,-119 69 228 0 0,-171 97-222 0 0,488-241-23 0 0,-453 250-14 0 0,19 19 184 0 0,97-31 9 0 0,227-145-281 0 0,-47 50 119 0 0,-54 74-182 0 0,155-138 282 0 0,-33 51-100 0 0,-69 110 215 0 0,0 30-215 0 0,120-163-4 0 0,8 3 0 0 0,7 2 1 0 0,-13 58 3 0 0,34-62 0 0 0,8 3 0 0 0,7 0 0 0 0,8 1 0 0 0,3 75 0 0 0,17-90 24 0 0,6 0 0 0 0,8-1 0 0 0,6 1 0 0 0,7-2 0 0 0,6-1 0 0 0,7 0 0 0 0,34 58-24 0 0,-23-76 92 0 0,7-1 1 0 0,5-1 0 0 0,5-4 0 0 0,5-1 0 0 0,6-3 0 0 0,4-3 0 0 0,6-3 0 0 0,61 44-93 0 0,-26-33 150 0 0,7-4 0 0 0,4-5 0 0 0,56 24-150 0 0,-9-16 218 0 0,4-7 0 0 0,104 33-218 0 0,258 75 408 0 0,-321-126-56 0 0,115 20-352 0 0,212 30 490 0 0,420 44-490 0 0,-185-73 312 0 0,4-26 0 0 0,27-26-312 0 0,-588-32 72 0 0,793 11 14 0 0,886-85-172 0 0,-818-38 193 0 0,-939 89-96 0 0,469-74-1 0 0,-374 52 6 0 0,299-56 208 0 0,309-94-224 0 0,-84-30-212 0 0,-505 131 141 0 0,-5-9 0 0 0,-6-9-1 0 0,-6-8 1 0 0,13-20 71 0 0,-28 3-316 0 0,114-87 316 0 0,-225 131 75 0 0,-5-5 0 0 0,-6-3 0 0 0,37-44-75 0 0,-24 8 284 0 0,31-51-284 0 0,-82 84-14 0 0,-5-2 0 0 0,17-42 14 0 0,-37 51-11 0 0,-5-1 1 0 0,-5-3-1 0 0,-6 0 0 0 0,-5-1 0 0 0,-5-4 11 0 0,-5-5 38 0 0,-7 0 1 0 0,-5 0 0 0 0,-6-1-1 0 0,-15-87-38 0 0,-3 77 0 0 0,-7 1 0 0 0,-6 0 0 0 0,-8-2 0 0 0,-51-95 0 0 0,-40-49 0 0 0,63 138 0 0 0,-7 2 0 0 0,-77-91 0 0 0,-61-47 0 0 0,-14 7 0 0 0,-14 8 0 0 0,-246-190 0 0 0,215 221-64 0 0,-12 9 0 0 0,-10 10-1 0 0,-59-17 65 0 0,-3 30 228 0 0,-14 14 4 0 0,110 59 141 0 0,-265-78-373 0 0,-299-45 400 0 0,472 149-84 0 0,-4 11 0 0 0,-184-12-316 0 0,-72 15-48 0 0,-424 0 48 0 0,24 57-1098 0 0,665 23-672 0 0,7 5-5041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01T22:01:10.316"/>
    </inkml:context>
    <inkml:brush xml:id="br0">
      <inkml:brushProperty name="width" value="0.025" units="cm"/>
      <inkml:brushProperty name="height" value="0.025" units="cm"/>
      <inkml:brushProperty name="color" value="#E71224"/>
    </inkml:brush>
  </inkml:definitions>
  <inkml:trace contextRef="#ctx0" brushRef="#br0">5 2160 7688 0 0,'0'0'166'0'0,"0"0"29"0"0,-1 2 14 0 0,-2 4 13 0 0,2-5 2 0 0,1-1 0 0 0,0 0 0 0 0,0 0-12 0 0,0 0-52 0 0,0 0-28 0 0,0 0-4 0 0,6-9 160 0 0,44-48 353 0 0,-35 36-463 0 0,1 1 0 0 0,1 0 0 0 0,1 2 0 0 0,19-16-178 0 0,-13 11 211 0 0,-2 0 0 0 0,6-9-211 0 0,16-19 255 0 0,-9 15-199 0 0,632-642 3674 0 0,-218 264-3589 0 0,-168 158-50 0 0,-138 132-227 0 0,13 1 136 0 0,-147 116 0 0 0,-1 0-1 0 0,0 0-1 0 0,0 1 1 0 0,1 0 0 0 0,0 1 0 0 0,0 0-1 0 0,0 0 1 0 0,1 1 0 0 0,-1 0 0 0 0,1 1 0 0 0,7-2 1 0 0,-17 5-1 0 0,1 0 0 0 0,-1 0 1 0 0,1-1-1 0 0,-1 1 0 0 0,1 0 1 0 0,0 0-1 0 0,-1 0 1 0 0,1 1-1 0 0,-1-1 0 0 0,1 0 1 0 0,-1 0-1 0 0,1 0 1 0 0,-1 0-1 0 0,1 0 0 0 0,0 1 1 0 0,-1-1-1 0 0,1 0 1 0 0,-1 0-1 0 0,1 1 0 0 0,-1-1 1 0 0,0 0-1 0 0,1 1 0 0 0,-1-1 1 0 0,1 1-1 0 0,-1-1 1 0 0,0 1-1 0 0,1-1 0 0 0,-1 1 1 0 0,0-1-1 0 0,1 1 1 0 0,-1-1-1 0 0,0 1 1 0 0,1 1-2 0 0,-1 0 0 0 0,1-1 0 0 0,-1 1 0 0 0,0 0 0 0 0,0 0 0 0 0,0 0 0 0 0,0 0 0 0 0,0 0 0 0 0,0 0 1 0 0,-1 1 1 0 0,-12 44-21 0 0,-14 15 21 0 0,-3-1 0 0 0,-19 24 0 0 0,6-8 0 0 0,-256 439 0 0 0,-41 13 0 0 0,-376 617-74 0 0,587-919 63 0 0,-91 166 136 0 0,121-199 281 0 0,3 15-406 0 0,82-174 99 0 0,0 0 0 0 0,2 0 0 0 0,2 1 0 0 0,1 1 0 0 0,2-1-1 0 0,1 10-98 0 0,5-41 4 0 0,1 1-1 0 0,1 0 0 0 0,-1 0 0 0 0,1 0 0 0 0,0 0 0 0 0,0-1 0 0 0,0 1 0 0 0,1 0 0 0 0,1 2-3 0 0,-2-7 1 0 0,-1 0 0 0 0,1 0 1 0 0,-1 0-1 0 0,1 0 0 0 0,-1 0 1 0 0,1 0-1 0 0,0 0 0 0 0,0 0 1 0 0,-1 0-1 0 0,1-1 0 0 0,0 1 1 0 0,0 0-1 0 0,0 0 0 0 0,0-1 1 0 0,0 1-1 0 0,0-1 0 0 0,0 1 1 0 0,0-1-1 0 0,0 1 0 0 0,1-1-1 0 0,0 0 2 0 0,-1 0-1 0 0,1 0 1 0 0,0 0 0 0 0,-1 0-1 0 0,1-1 1 0 0,0 1-1 0 0,-1-1 1 0 0,1 1-1 0 0,-1-1 1 0 0,1 1-1 0 0,-1-1 1 0 0,1 0-1 0 0,-1 0 1 0 0,0 0-1 0 0,1 0 1 0 0,-1 0-1 0 0,0 0 1 0 0,0 0-1 0 0,1-1-1 0 0,30-32 116 0 0,-1-1 0 0 0,-2-1 0 0 0,-1-2 0 0 0,1-5-116 0 0,23-32 77 0 0,160-226 162 0 0,-21 29-74 0 0,-30 47-247 0 0,381-496-82 0 0,-34 92 85 0 0,-141 172 40 0 0,-59 100 103 0 0,86-58-64 0 0,-327 349 140 0 0,33-24-140 0 0,-70 66 35 0 0,1 2 0 0 0,1 0 0 0 0,0 3 0 0 0,34-16-35 0 0,-62 33 0 0 0,0 1 0 0 0,0-1 0 0 0,0 1 0 0 0,0 0 0 0 0,0 0 0 0 0,1 0 0 0 0,-1 0 0 0 0,1 1 0 0 0,-1-1 0 0 0,0 1 0 0 0,5 1 0 0 0,-7-1 0 0 0,0 1 0 0 0,-1-1 0 0 0,1 1 0 0 0,-1-1 0 0 0,1 1 0 0 0,-1 0 0 0 0,1-1 0 0 0,-1 1 0 0 0,1 0 0 0 0,-1 0 0 0 0,0 0 0 0 0,1 0 0 0 0,-1 1 0 0 0,0-1 0 0 0,0 0 0 0 0,0 1 0 0 0,0-1 0 0 0,0 0 0 0 0,0 1 0 0 0,0-1 0 0 0,0 1 0 0 0,-1-1 0 0 0,1 1 0 0 0,0 0 0 0 0,-1-1 0 0 0,0 1 0 0 0,1 0 0 0 0,-1-1 0 0 0,0 1 0 0 0,0 0 0 0 0,0-1 0 0 0,0 1 0 0 0,1 9-8 0 0,-1-1 0 0 0,-1 1 0 0 0,0-1 0 0 0,0 1 0 0 0,-1-1 0 0 0,0 0 0 0 0,-1 1 0 0 0,-2 3 8 0 0,-8 19-109 0 0,-15 29 109 0 0,5-13-32 0 0,-179 358 68 0 0,-20-11 42 0 0,93-169-59 0 0,-242 425 45 0 0,228-395-58 0 0,-366 674 76 0 0,465-849-22 0 0,-129 259 304 0 0,159-310-323 0 0,-68 151 326 0 0,-7 45-367 0 0,62-155 36 0 0,5-11 37 0 0,-6 28-73 0 0,23-70 6 0 0,1 1 0 0 0,1-1 0 0 0,0 1 0 0 0,2 0-1 0 0,0 0 1 0 0,2 16-6 0 0,0-33-5 0 0,-1 1-1 0 0,1-1 1 0 0,-1 1-1 0 0,1-1 1 0 0,0 1-1 0 0,0-1 1 0 0,0 0-1 0 0,2 2 6 0 0,-3-4-1 0 0,1 0 0 0 0,-1 0 0 0 0,1-1 0 0 0,-1 1-1 0 0,1 0 1 0 0,-1-1 0 0 0,1 1 0 0 0,0-1-1 0 0,-1 1 1 0 0,1-1 0 0 0,0 1 0 0 0,-1-1 0 0 0,1 1-1 0 0,0-1 1 0 0,0 0 0 0 0,0 1 0 0 0,-1-1-1 0 0,1 0 1 0 0,0 0 0 0 0,0 0 0 0 0,0 1 0 0 0,0-1-1 0 0,-1 0 1 0 0,1 0 0 0 0,0 0 0 0 0,0 0-1 0 0,0 0 1 0 0,0-1 0 0 0,0 1 0 0 0,-1 0 0 0 0,1 0-1 0 0,0-1 1 0 0,0 1 0 0 0,0 0 0 0 0,-1-1-1 0 0,1 1 2 0 0,5-3-3 0 0,0 0 0 0 0,-1 0 0 0 0,1-1 0 0 0,-1 0 0 0 0,0 0 0 0 0,0 0-1 0 0,0 0 1 0 0,2-4 3 0 0,34-44-31 0 0,-23 27 34 0 0,204-282 121 0 0,-76 100-67 0 0,90-120-48 0 0,177-241 25 0 0,26 21-13 0 0,250-237-21 0 0,22 24 0 0 0,-207 271 0 0 0,-388 388 0 0 0,4 5 0 0 0,4 6 0 0 0,77-39 0 0 0,-190 121 0 0 0,0 2 0 0 0,1 0 0 0 0,0 0 0 0 0,0 1 0 0 0,1 0 0 0 0,0 1 0 0 0,-1 1 0 0 0,1 0 0 0 0,6-1 0 0 0,-16 4 1 0 0,-1 0 0 0 0,0 0 0 0 0,0 0 0 0 0,1 0 0 0 0,-1 0-1 0 0,0 1 1 0 0,0-1 0 0 0,0 0 0 0 0,1 1 0 0 0,-1 0 0 0 0,0 0-1 0 0,0-1 1 0 0,0 1 0 0 0,0 1 0 0 0,0-1 0 0 0,0 0 0 0 0,0 0-1 0 0,-1 1 1 0 0,1-1 0 0 0,0 1 0 0 0,1 1-1 0 0,-1 0 4 0 0,0 0-1 0 0,0 1 1 0 0,0 0 0 0 0,0-1 0 0 0,0 1 0 0 0,-1 0-1 0 0,0 0 1 0 0,1 0 0 0 0,-1 0 0 0 0,-1 0-1 0 0,1 3-3 0 0,0 8 15 0 0,0 0 0 0 0,-1 0 0 0 0,-1 0 0 0 0,-1 0 0 0 0,0 0-1 0 0,-1 3-14 0 0,-6 20 72 0 0,-2 0 0 0 0,-2-1-1 0 0,-5 9-71 0 0,-53 109 156 0 0,55-123-132 0 0,-203 381 87 0 0,-23-10-8 0 0,-1 4 12 0 0,210-351-105 0 0,-588 1064-19 0 0,455-784 201 0 0,14 6-1 0 0,-36 153-191 0 0,141-349 18 0 0,2 21-18 0 0,27-83-1 0 0,3 0 0 0 0,-2 69 1 0 0,15-125-5 0 0,2 0-1 0 0,0 0 0 0 0,2 3 6 0 0,-1-22-13 0 0,1 1-1 0 0,0 0 1 0 0,0-1-1 0 0,1 1 1 0 0,0-1-1 0 0,0 0 1 0 0,1 0-1 0 0,0 0 1 0 0,1-1-1 0 0,3 6 14 0 0,-6-12-9 0 0,-1 0 0 0 0,1-1 0 0 0,0 1 0 0 0,0 0 0 0 0,0-1 0 0 0,0 0-1 0 0,0 1 1 0 0,0-1 0 0 0,0 0 0 0 0,0 0 0 0 0,0 0 0 0 0,0 0 0 0 0,1 0-1 0 0,-1-1 1 0 0,0 1 0 0 0,1-1 0 0 0,-1 1 0 0 0,1-1 0 0 0,-1 0 0 0 0,0 0 0 0 0,1 0-1 0 0,-1 0 1 0 0,1-1 0 0 0,-1 1 0 0 0,0-1 0 0 0,1 1 0 0 0,-1-1 0 0 0,0 0-1 0 0,0 0 1 0 0,1 0 9 0 0,7-3-40 0 0,-1 0 0 0 0,0-1-1 0 0,0 0 1 0 0,-1 0 0 0 0,1-1-1 0 0,5-5 41 0 0,12-13 49 0 0,0-2 1 0 0,-2 0-1 0 0,11-18-49 0 0,-5 7 47 0 0,114-149 56 0 0,12-37-103 0 0,-100 141 40 0 0,197-285 87 0 0,443-622 12 0 0,234-242-75 0 0,-645 872-64 0 0,-90 115 0 0 0,41-32 0 0 0,-141 170 0 0 0,-88 98 0 0 0,26-30 0 0 0,22-18 0 0 0,-45 47 0 0 0,0 0 0 0 0,1 1 0 0 0,0 0 0 0 0,0 1 0 0 0,0 0 0 0 0,1 1 0 0 0,0 0 0 0 0,5-1 0 0 0,-16 6 0 0 0,0 1 0 0 0,0-1 0 0 0,0 1 0 0 0,0 0 0 0 0,-1 0 0 0 0,1-1 0 0 0,0 1 0 0 0,0 0 0 0 0,0 0 0 0 0,0 0 0 0 0,0 0 0 0 0,0 0 0 0 0,0 0 0 0 0,0 0-1 0 0,-1 0 1 0 0,1 1 0 0 0,0-1 0 0 0,0 0 0 0 0,0 0 0 0 0,0 1 0 0 0,0-1 0 0 0,-1 0 0 0 0,1 1 0 0 0,0-1 0 0 0,0 1 0 0 0,0-1 0 0 0,-1 1 0 0 0,1 0 0 0 0,0-1 0 0 0,0 1-1 0 0,0 1 2 0 0,-1 0-1 0 0,1 0 1 0 0,0 0-1 0 0,0 0 1 0 0,-1 0-1 0 0,0 0 1 0 0,1 0-1 0 0,-1 0 0 0 0,0 1 1 0 0,0-1-1 0 0,0 0 1 0 0,0 0-1 0 0,0 1 0 0 0,-2 11 17 0 0,0-1-1 0 0,-1 1 1 0 0,-4 11-17 0 0,7-25 0 0 0,-34 97 156 0 0,-27 50-156 0 0,41-101 30 0 0,-81 166 78 0 0,-48 63-108 0 0,104-194 4 0 0,-65 118 1 0 0,-263 493 88 0 0,316-582-23 0 0,-126 267 176 0 0,-73 234 568 0 0,-73 317-814 0 0,268-721-132 0 0,-10 93 132 0 0,47-153-18 0 0,21-119 9 0 0,1-1 0 0 0,1 1 1 0 0,2 0-1 0 0,2 8 9 0 0,-3-30-9 0 0,1 0-1 0 0,0 0 1 0 0,1-1 0 0 0,-1 1 0 0 0,1-1-1 0 0,0 1 1 0 0,1-1 0 0 0,0 0 0 0 0,-1 1-1 0 0,1-1 1 0 0,1-1 0 0 0,-1 1 0 0 0,1 0 9 0 0,-2-3-10 0 0,0 0 0 0 0,0 0 0 0 0,0 0 0 0 0,0-1 1 0 0,0 1-1 0 0,1-1 0 0 0,-1 0 0 0 0,0 1 0 0 0,1-1 1 0 0,-1 0-1 0 0,1 0 0 0 0,-1-1 0 0 0,1 1 0 0 0,-1 0 1 0 0,1-1-1 0 0,0 0 0 0 0,-1 1 0 0 0,1-1 1 0 0,0 0-1 0 0,-1-1 0 0 0,1 1 0 0 0,0 0 0 0 0,-1-1 1 0 0,1 1-1 0 0,-1-1 0 0 0,1 0 0 0 0,-1 0 0 0 0,3-1 10 0 0,5-3-25 0 0,0 0-1 0 0,0-1 1 0 0,-1 0 0 0 0,0 0-1 0 0,0-1 1 0 0,0 0-1 0 0,-1-2 26 0 0,57-60-19 0 0,-49 51 12 0 0,101-127-51 0 0,51-89 58 0 0,-56 75 9 0 0,1375-1767 620 0 0,-1254 1649-141 0 0,98-79-488 0 0,-187 216 43 0 0,6 7 0 0 0,5 6-1 0 0,41-17-42 0 0,-168 124-1 0 0,-5 3 49 0 0,24-12-48 0 0,-40 25 2 0 0,0 0 0 0 0,1 1 0 0 0,0 0 0 0 0,0 0 1 0 0,0 1-1 0 0,0 0 0 0 0,0 0 0 0 0,6 0-2 0 0,-12 2-1 0 0,0 0 0 0 0,0-1 0 0 0,0 1-1 0 0,-1 0 1 0 0,1 0 0 0 0,0 0 0 0 0,0 1-1 0 0,0-1 1 0 0,0 0 0 0 0,0 1 0 0 0,0-1-1 0 0,0 1 1 0 0,0 0 0 0 0,0 0-1 0 0,-1 0 1 0 0,1-1 0 0 0,0 2 0 0 0,-1-1-1 0 0,1 0 1 0 0,-1 0 0 0 0,1 0 0 0 0,-1 1-1 0 0,1-1 1 0 0,-1 1 0 0 0,0-1 0 0 0,0 1-1 0 0,0-1 1 0 0,0 1 0 0 0,0 0 0 0 0,0 0-1 0 0,0-1 1 0 0,0 1 0 0 0,-1 0 0 0 0,1 0-1 0 0,-1 1 2 0 0,2 4-1 0 0,-2 0 0 0 0,1 1 0 0 0,-1-1 0 0 0,0 0 0 0 0,-1 0 0 0 0,1 1 0 0 0,-2-1 0 0 0,1 0 0 0 0,-1 1 1 0 0,-13 50 13 0 0,-3 0 0 0 0,-3-1-1 0 0,-19 38-12 0 0,-91 161-78 0 0,93-185 81 0 0,-65 112-53 0 0,-10 18 36 0 0,-8 29-29 0 0,-389 767-241 0 0,170-247 298 0 0,313-689 3 0 0,-199 509-58 0 0,155-353 336 0 0,-26 154-295 0 0,95-364 9 0 0,-10 47 209 0 0,2 1 1 0 0,2 0-1 0 0,2 9-218 0 0,5-50 91 0 0,1 0-1 0 0,0 0 1 0 0,1 1-1 0 0,1-1 1 0 0,0 0-1 0 0,1 0 1 0 0,0-1 0 0 0,1 1-1 0 0,0 0 1 0 0,2-1-1 0 0,-1 0 1 0 0,1 0 0 0 0,1-1-1 0 0,7 10-90 0 0,-12-20 8 0 0,0 1-1 0 0,1-1 0 0 0,-1 0 1 0 0,0 0-1 0 0,1 0 1 0 0,-1-1-1 0 0,1 1 1 0 0,0-1-1 0 0,0 1 0 0 0,-1-1 1 0 0,1 0-1 0 0,0 0 1 0 0,0 0-1 0 0,0 0 0 0 0,0-1 1 0 0,0 1-1 0 0,1-1 1 0 0,-1 1-1 0 0,0-1 0 0 0,0 0 1 0 0,0-1-1 0 0,0 1 1 0 0,2-1-8 0 0,5-1 18 0 0,0 0 0 0 0,0 0 0 0 0,0-2 1 0 0,0 1-1 0 0,-1-1 0 0 0,8-4-18 0 0,9-9 39 0 0,0 0 0 0 0,-1-2-1 0 0,-2 0 1 0 0,0-2 0 0 0,0-1 0 0 0,3-7-39 0 0,-13 16 30 0 0,92-99 1046 0 0,46-71-1076 0 0,82-130 617 0 0,-82 108-535 0 0,1023-1288-1834 0 0,-977 1248-168 0 0,70-90-96 0 0,-28 31-22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11:11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ithub.com/Azure/Azure-Functions" TargetMode="External"/><Relationship Id="rId13" Type="http://schemas.openxmlformats.org/officeDocument/2006/relationships/hyperlink" Target="https://docs.microsoft.com/en-us/azure/event-grid/cloudevents-schema" TargetMode="External"/><Relationship Id="rId18" Type="http://schemas.openxmlformats.org/officeDocument/2006/relationships/hyperlink" Target="https://azure.microsoft.com/en-us/blog/getting-started-with-azure-cognitive-services-in-containers/" TargetMode="External"/><Relationship Id="rId26" Type="http://schemas.openxmlformats.org/officeDocument/2006/relationships/hyperlink" Target="https://azure.microsoft.com/en-us/services/stream-analytics/" TargetMode="External"/><Relationship Id="rId3" Type="http://schemas.openxmlformats.org/officeDocument/2006/relationships/hyperlink" Target="https://azure.microsoft.com/en-us/overview/kubernetes-on-azure/" TargetMode="External"/><Relationship Id="rId21" Type="http://schemas.openxmlformats.org/officeDocument/2006/relationships/hyperlink" Target="https://docs.microsoft.com/en-us/azure/sql-database/sql-database-serverless" TargetMode="External"/><Relationship Id="rId7" Type="http://schemas.openxmlformats.org/officeDocument/2006/relationships/hyperlink" Target="https://azure.microsoft.com/en-us/services/functions/" TargetMode="External"/><Relationship Id="rId12" Type="http://schemas.openxmlformats.org/officeDocument/2006/relationships/hyperlink" Target="https://azure.microsoft.com/en-us/services/event-grid/" TargetMode="External"/><Relationship Id="rId17" Type="http://schemas.openxmlformats.org/officeDocument/2006/relationships/hyperlink" Target="https://azure.microsoft.com/en-us/services/cognitive-services/" TargetMode="External"/><Relationship Id="rId25" Type="http://schemas.openxmlformats.org/officeDocument/2006/relationships/hyperlink" Target="https://azure.microsoft.com/en-us/services/monitor/" TargetMode="External"/><Relationship Id="rId2" Type="http://schemas.openxmlformats.org/officeDocument/2006/relationships/slide" Target="../slides/slide18.xml"/><Relationship Id="rId16" Type="http://schemas.openxmlformats.org/officeDocument/2006/relationships/hyperlink" Target="https://azure.microsoft.com/en-us/product-categories/developer-tools/" TargetMode="External"/><Relationship Id="rId20" Type="http://schemas.openxmlformats.org/officeDocument/2006/relationships/hyperlink" Target="https://azure.microsoft.com/en-us/services/machine-learning/" TargetMode="External"/><Relationship Id="rId1" Type="http://schemas.openxmlformats.org/officeDocument/2006/relationships/notesMaster" Target="../notesMasters/notesMaster1.xml"/><Relationship Id="rId6" Type="http://schemas.openxmlformats.org/officeDocument/2006/relationships/hyperlink" Target="https://github.com/kedacore/keda" TargetMode="External"/><Relationship Id="rId11" Type="http://schemas.openxmlformats.org/officeDocument/2006/relationships/hyperlink" Target="https://azure.microsoft.com/en-us/services/api-management/" TargetMode="External"/><Relationship Id="rId24" Type="http://schemas.openxmlformats.org/officeDocument/2006/relationships/hyperlink" Target="https://azure.microsoft.com/en-us/services/storage/blobs/" TargetMode="External"/><Relationship Id="rId5" Type="http://schemas.openxmlformats.org/officeDocument/2006/relationships/hyperlink" Target="https://azure.microsoft.com/en-us/blog/bringing-serverless-to-azure-kubernetes-service/" TargetMode="External"/><Relationship Id="rId15" Type="http://schemas.openxmlformats.org/officeDocument/2006/relationships/hyperlink" Target="https://azure.microsoft.com/en-us/services/devops/" TargetMode="External"/><Relationship Id="rId23" Type="http://schemas.openxmlformats.org/officeDocument/2006/relationships/hyperlink" Target="https://azure.microsoft.com/en-us/services/cosmos-db/" TargetMode="External"/><Relationship Id="rId10" Type="http://schemas.openxmlformats.org/officeDocument/2006/relationships/hyperlink" Target="https://azure.microsoft.com/en-us/services/logic-apps/" TargetMode="External"/><Relationship Id="rId19" Type="http://schemas.openxmlformats.org/officeDocument/2006/relationships/hyperlink" Target="https://azure.microsoft.com/en-us/services/bot-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azure.microsoft.com/en-us/services/app-service/" TargetMode="External"/><Relationship Id="rId14" Type="http://schemas.openxmlformats.org/officeDocument/2006/relationships/hyperlink" Target="https://azure.microsoft.com/en-us/services/service-bus/" TargetMode="External"/><Relationship Id="rId22" Type="http://schemas.openxmlformats.org/officeDocument/2006/relationships/hyperlink" Target="https://azure.microsoft.com/en-us/services/sql-database/" TargetMode="External"/><Relationship Id="rId27" Type="http://schemas.openxmlformats.org/officeDocument/2006/relationships/hyperlink" Target="https://powerbi.microsoft.com/" TargetMode="External"/></Relationships>
</file>

<file path=ppt/notesSlides/_rels/notesSlide12.xml.rels><?xml version="1.0" encoding="UTF-8" standalone="yes"?>
<Relationships xmlns="http://schemas.openxmlformats.org/package/2006/relationships"><Relationship Id="rId13" Type="http://schemas.openxmlformats.org/officeDocument/2006/relationships/hyperlink" Target="https://docs.microsoft.com/azure/azure-monitor/overview" TargetMode="External"/><Relationship Id="rId18" Type="http://schemas.openxmlformats.org/officeDocument/2006/relationships/hyperlink" Target="https://docs.microsoft.com/en-us/azure/architecture/microservices/model/domain-analysis" TargetMode="External"/><Relationship Id="rId26" Type="http://schemas.openxmlformats.org/officeDocument/2006/relationships/hyperlink" Target="https://auth0.com/docs/api-auth/which-oauth-flow-to-use" TargetMode="External"/><Relationship Id="rId39" Type="http://schemas.openxmlformats.org/officeDocument/2006/relationships/hyperlink" Target="https://azure.microsoft.com/pricing/details/cosmos-db" TargetMode="External"/><Relationship Id="rId21" Type="http://schemas.openxmlformats.org/officeDocument/2006/relationships/hyperlink" Target="https://docs.microsoft.com/azure/cosmos-db/partition-data" TargetMode="External"/><Relationship Id="rId34" Type="http://schemas.openxmlformats.org/officeDocument/2006/relationships/hyperlink" Target="https://docs.microsoft.com/azure/api-management/api-management-faq#how-can-i-secure-the-connection-between-the-api-management-gateway-and-my-back-end-services" TargetMode="External"/><Relationship Id="rId7" Type="http://schemas.openxmlformats.org/officeDocument/2006/relationships/hyperlink" Target="https://azure.microsoft.com/services/cdn" TargetMode="External"/><Relationship Id="rId12" Type="http://schemas.openxmlformats.org/officeDocument/2006/relationships/hyperlink" Target="https://docs.microsoft.com/en-us/azure/architecture/reference-architectures/serverless/web-app#authentication" TargetMode="External"/><Relationship Id="rId17" Type="http://schemas.openxmlformats.org/officeDocument/2006/relationships/hyperlink" Target="https://docs.microsoft.com/azure/app-service/environment/intro" TargetMode="External"/><Relationship Id="rId25" Type="http://schemas.openxmlformats.org/officeDocument/2006/relationships/hyperlink" Target="https://docs.microsoft.com/azure/cosmos-db/distribute-data-globally" TargetMode="External"/><Relationship Id="rId33" Type="http://schemas.openxmlformats.org/officeDocument/2006/relationships/hyperlink" Target="https://docs.microsoft.com/azure/api-management/api-management-cross-domain-policies" TargetMode="External"/><Relationship Id="rId38" Type="http://schemas.openxmlformats.org/officeDocument/2006/relationships/hyperlink" Target="https://azure.microsoft.com/pricing/calculator" TargetMode="External"/><Relationship Id="rId2" Type="http://schemas.openxmlformats.org/officeDocument/2006/relationships/slide" Target="../slides/slide20.xml"/><Relationship Id="rId16" Type="http://schemas.openxmlformats.org/officeDocument/2006/relationships/hyperlink" Target="https://docs.microsoft.com/azure/azure-functions/functions-scale#consumption-plan" TargetMode="External"/><Relationship Id="rId20" Type="http://schemas.openxmlformats.org/officeDocument/2006/relationships/hyperlink" Target="https://docs.microsoft.com/azure/cosmos-db/request-units" TargetMode="External"/><Relationship Id="rId29" Type="http://schemas.openxmlformats.org/officeDocument/2006/relationships/hyperlink" Target="https://github.com/mspnp/serverless-reference-implementation/blob/v0.1.0-update/README.md" TargetMode="External"/><Relationship Id="rId1" Type="http://schemas.openxmlformats.org/officeDocument/2006/relationships/notesMaster" Target="../notesMasters/notesMaster1.xml"/><Relationship Id="rId6" Type="http://schemas.openxmlformats.org/officeDocument/2006/relationships/hyperlink" Target="https://docs.microsoft.com/azure/storage/blobs/storage-blob-static-website" TargetMode="External"/><Relationship Id="rId11" Type="http://schemas.openxmlformats.org/officeDocument/2006/relationships/hyperlink" Target="https://docs.microsoft.com/azure/cosmos-db/introduction" TargetMode="External"/><Relationship Id="rId24" Type="http://schemas.openxmlformats.org/officeDocument/2006/relationships/hyperlink" Target="https://docs.microsoft.com/azure/traffic-manager/traffic-manager-overview" TargetMode="External"/><Relationship Id="rId32" Type="http://schemas.openxmlformats.org/officeDocument/2006/relationships/hyperlink" Target="https://developer.microsoft.com/graph/docs/concepts/overview" TargetMode="External"/><Relationship Id="rId37" Type="http://schemas.openxmlformats.org/officeDocument/2006/relationships/hyperlink" Target="https://docs.microsoft.com/azure/key-vault/tutorial-web-application-keyvault" TargetMode="External"/><Relationship Id="rId40" Type="http://schemas.openxmlformats.org/officeDocument/2006/relationships/hyperlink" Target="https://docs.microsoft.com/en-us/azure/architecture/framework/cost/overview" TargetMode="External"/><Relationship Id="rId5" Type="http://schemas.openxmlformats.org/officeDocument/2006/relationships/hyperlink" Target="https://docs.microsoft.com/azure/event-grid/compare-messaging-services" TargetMode="External"/><Relationship Id="rId15" Type="http://schemas.openxmlformats.org/officeDocument/2006/relationships/hyperlink" Target="https://blogs.msdn.microsoft.com/appserviceteam/2018/02/07/understanding-serverless-cold-start" TargetMode="External"/><Relationship Id="rId23" Type="http://schemas.openxmlformats.org/officeDocument/2006/relationships/hyperlink" Target="https://docs.microsoft.com/azure/api-management/api-management-howto-deploy-multi-region" TargetMode="External"/><Relationship Id="rId28" Type="http://schemas.openxmlformats.org/officeDocument/2006/relationships/hyperlink" Target="https://docs.microsoft.com/azure/api-management/api-management-access-restriction-policies#ValidateJWT" TargetMode="External"/><Relationship Id="rId36" Type="http://schemas.openxmlformats.org/officeDocument/2006/relationships/hyperlink" Target="https://docs.microsoft.com/azure/app-service/app-service-security" TargetMode="External"/><Relationship Id="rId10" Type="http://schemas.openxmlformats.org/officeDocument/2006/relationships/hyperlink" Target="https://docs.microsoft.com/azure/azure-functions/functions-proxies" TargetMode="External"/><Relationship Id="rId19" Type="http://schemas.openxmlformats.org/officeDocument/2006/relationships/hyperlink" Target="https://docs.microsoft.com/azure/azure-functions/functions-scale" TargetMode="External"/><Relationship Id="rId31" Type="http://schemas.openxmlformats.org/officeDocument/2006/relationships/hyperlink" Target="https://en.wikipedia.org/wiki/Claims-based_identity" TargetMode="External"/><Relationship Id="rId4" Type="http://schemas.openxmlformats.org/officeDocument/2006/relationships/hyperlink" Target="https://docs.microsoft.com/en-us/azure/architecture/guide/architecture-styles/event-driven" TargetMode="External"/><Relationship Id="rId9" Type="http://schemas.openxmlformats.org/officeDocument/2006/relationships/hyperlink" Target="https://docs.microsoft.com/azure/api-management/api-management-key-concepts" TargetMode="External"/><Relationship Id="rId14" Type="http://schemas.openxmlformats.org/officeDocument/2006/relationships/hyperlink" Target="https://docs.microsoft.com/azure/devops/pipelines/index" TargetMode="External"/><Relationship Id="rId22" Type="http://schemas.openxmlformats.org/officeDocument/2006/relationships/hyperlink" Target="https://docs.microsoft.com/azure/api-management/api-management-howto-autoscale" TargetMode="External"/><Relationship Id="rId27" Type="http://schemas.openxmlformats.org/officeDocument/2006/relationships/hyperlink" Target="https://docs.microsoft.com/azure/app-service/app-service-authentication-overview" TargetMode="External"/><Relationship Id="rId30" Type="http://schemas.openxmlformats.org/officeDocument/2006/relationships/hyperlink" Target="https://docs.microsoft.com/azure/active-directory/develop/v2-permissions-and-consent" TargetMode="External"/><Relationship Id="rId35" Type="http://schemas.openxmlformats.org/officeDocument/2006/relationships/hyperlink" Target="https://docs.microsoft.com/azure/app-service/app-service-ip-restrictions" TargetMode="External"/><Relationship Id="rId8" Type="http://schemas.openxmlformats.org/officeDocument/2006/relationships/hyperlink" Target="https://docs.microsoft.com/azure/azure-functions/functions-overview" TargetMode="External"/><Relationship Id="rId3" Type="http://schemas.openxmlformats.org/officeDocument/2006/relationships/hyperlink" Target="https://azure.microsoft.com/solutions/serverles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ocs.microsoft.com/en-us/azure/app-service/web-sites-integrate-with-vnet"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docs.microsoft.com/en-us/azure/azure-functions/functions-scale#timeout" TargetMode="External"/><Relationship Id="rId4" Type="http://schemas.openxmlformats.org/officeDocument/2006/relationships/hyperlink" Target="https://docs.microsoft.com/en-us/azure/azure-functions/functions-host-json#functiontimeout"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newtonsoft.com/json"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azure-functions/durable/durable-functions-dotnet-entities#accessing-entities-through-interface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azure-functions/durable/durable-functions-bindings#orchestration-trigger"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docs.microsoft.com/en-us/azure/azure-functions/durable/durable-functions-types-features-overview#activity-functions" TargetMode="External"/><Relationship Id="rId4" Type="http://schemas.openxmlformats.org/officeDocument/2006/relationships/hyperlink" Target="https://docs.microsoft.com/en-us/azure/azure-functions/durable/durable-functions-bindings#entity-client"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en.wikipedia.org/wiki/Actor_model"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dotnet.github.io/orleans/" TargetMode="External"/><Relationship Id="rId4" Type="http://schemas.openxmlformats.org/officeDocument/2006/relationships/hyperlink" Target="https://research.microsoft.com/projects/orleans/" TargetMode="Externa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7" Type="http://schemas.openxmlformats.org/officeDocument/2006/relationships/hyperlink" Target="https://docs.microsoft.com/en-us/azure/app-service/app-service-hybrid-connections" TargetMode="External"/><Relationship Id="rId2" Type="http://schemas.openxmlformats.org/officeDocument/2006/relationships/slide" Target="../slides/slide73.xml"/><Relationship Id="rId1" Type="http://schemas.openxmlformats.org/officeDocument/2006/relationships/notesMaster" Target="../notesMasters/notesMaster1.xml"/><Relationship Id="rId6" Type="http://schemas.openxmlformats.org/officeDocument/2006/relationships/hyperlink" Target="https://azure.microsoft.com/services/sql-database/" TargetMode="External"/><Relationship Id="rId5" Type="http://schemas.openxmlformats.org/officeDocument/2006/relationships/hyperlink" Target="https://docs.microsoft.com/en-us/azure/app-service/overview-patch-os-runtime" TargetMode="External"/><Relationship Id="rId4" Type="http://schemas.openxmlformats.org/officeDocument/2006/relationships/hyperlink" Target="https://github.com/projectkudu/kudu/wiki/Azure-Web-App-sandbox"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overview/what-is-paas/"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azure.microsoft.com/overview/what-is-iaas/" TargetMode="External"/><Relationship Id="rId4" Type="http://schemas.openxmlformats.org/officeDocument/2006/relationships/hyperlink" Target="https://www.gartner.com/doc/3181919/architect-design-cloudnative-applications" TargetMode="External"/></Relationships>
</file>

<file path=ppt/notesSlides/_rels/notesSlide60.xml.rels><?xml version="1.0" encoding="UTF-8" standalone="yes"?>
<Relationships xmlns="http://schemas.openxmlformats.org/package/2006/relationships"><Relationship Id="rId8" Type="http://schemas.openxmlformats.org/officeDocument/2006/relationships/hyperlink" Target="https://docs.microsoft.com/en-us/learn/modules/chain-azure-functions-data-using-bindings/" TargetMode="External"/><Relationship Id="rId13" Type="http://schemas.openxmlformats.org/officeDocument/2006/relationships/hyperlink" Target="https://docs.microsoft.com/en-us/azure/azure-resource-manager/management/manage-resources-portal#manage-resources" TargetMode="External"/><Relationship Id="rId18" Type="http://schemas.openxmlformats.org/officeDocument/2006/relationships/hyperlink" Target="https://docs.microsoft.com/en-us/azure/azure-functions/functions-scale#app-service-plan" TargetMode="External"/><Relationship Id="rId3" Type="http://schemas.openxmlformats.org/officeDocument/2006/relationships/hyperlink" Target="https://docs.microsoft.com/en-us/azure/azure-functions/functions-bindings-event-grid-trigger" TargetMode="External"/><Relationship Id="rId21" Type="http://schemas.openxmlformats.org/officeDocument/2006/relationships/hyperlink" Target="https://docs.microsoft.com/en-us/azure/app-service/environment/app-service-app-service-environment-web-application-firewall" TargetMode="External"/><Relationship Id="rId7" Type="http://schemas.openxmlformats.org/officeDocument/2006/relationships/hyperlink" Target="https://docs.microsoft.com/en-us/azure/role-based-access-control/built-in-roles#owner" TargetMode="External"/><Relationship Id="rId12" Type="http://schemas.openxmlformats.org/officeDocument/2006/relationships/hyperlink" Target="https://docs.microsoft.com/en-us/cli/azure/functionapp/cors" TargetMode="External"/><Relationship Id="rId17" Type="http://schemas.openxmlformats.org/officeDocument/2006/relationships/hyperlink" Target="https://docs.microsoft.com/en-us/azure/azure-functions/functions-scale#consumption-plan" TargetMode="External"/><Relationship Id="rId2" Type="http://schemas.openxmlformats.org/officeDocument/2006/relationships/slide" Target="../slides/slide74.xml"/><Relationship Id="rId16" Type="http://schemas.openxmlformats.org/officeDocument/2006/relationships/hyperlink" Target="https://docs.microsoft.com/en-us/azure/azure-functions/functions-premium-plan" TargetMode="External"/><Relationship Id="rId20" Type="http://schemas.openxmlformats.org/officeDocument/2006/relationships/hyperlink" Target="https://docs.microsoft.com/en-us/azure/app-service/environment/create-ilb-ase" TargetMode="External"/><Relationship Id="rId1" Type="http://schemas.openxmlformats.org/officeDocument/2006/relationships/notesMaster" Target="../notesMasters/notesMaster1.xml"/><Relationship Id="rId6" Type="http://schemas.openxmlformats.org/officeDocument/2006/relationships/hyperlink" Target="https://docs.microsoft.com/en-us/azure/role-based-access-control/built-in-roles#contributor" TargetMode="External"/><Relationship Id="rId11" Type="http://schemas.openxmlformats.org/officeDocument/2006/relationships/hyperlink" Target="https://docs.microsoft.com/en-us/azure/azure-functions/functions-how-to-use-azure-function-app-settings#cors" TargetMode="External"/><Relationship Id="rId5" Type="http://schemas.openxmlformats.org/officeDocument/2006/relationships/hyperlink" Target="https://docs.microsoft.com/en-us/azure/role-based-access-control/overview" TargetMode="External"/><Relationship Id="rId15" Type="http://schemas.openxmlformats.org/officeDocument/2006/relationships/hyperlink" Target="https://github.com/projectkudu/kudu/wiki/Azure-Site-Extensions" TargetMode="External"/><Relationship Id="rId23" Type="http://schemas.openxmlformats.org/officeDocument/2006/relationships/hyperlink" Target="https://docs.microsoft.com/en-us/azure/frontdoor/front-door-overview" TargetMode="External"/><Relationship Id="rId10" Type="http://schemas.openxmlformats.org/officeDocument/2006/relationships/hyperlink" Target="https://docs.microsoft.com/en-us/azure/key-vault/general/overview" TargetMode="External"/><Relationship Id="rId19" Type="http://schemas.openxmlformats.org/officeDocument/2006/relationships/hyperlink" Target="https://docs.microsoft.com/en-us/azure/virtual-network/virtual-network-service-endpoints-overview" TargetMode="External"/><Relationship Id="rId4" Type="http://schemas.openxmlformats.org/officeDocument/2006/relationships/hyperlink" Target="https://docs.microsoft.com/en-us/azure/azure-functions/durable/durable-functions-http-api" TargetMode="External"/><Relationship Id="rId9" Type="http://schemas.openxmlformats.org/officeDocument/2006/relationships/hyperlink" Target="https://en.wikipedia.org/wiki/Cross-origin_resource_sharing" TargetMode="External"/><Relationship Id="rId14" Type="http://schemas.openxmlformats.org/officeDocument/2006/relationships/hyperlink" Target="https://docs.microsoft.com/en-us/azure/app-service/deploy-ftp#enforce-ftps" TargetMode="External"/><Relationship Id="rId22" Type="http://schemas.openxmlformats.org/officeDocument/2006/relationships/hyperlink" Target="https://docs.microsoft.com/en-us/azure/application-gateway/overview" TargetMode="External"/></Relationships>
</file>

<file path=ppt/notesSlides/_rels/notesSlide61.xml.rels><?xml version="1.0" encoding="UTF-8" standalone="yes"?>
<Relationships xmlns="http://schemas.openxmlformats.org/package/2006/relationships"><Relationship Id="rId8" Type="http://schemas.openxmlformats.org/officeDocument/2006/relationships/hyperlink" Target="https://docs.microsoft.com/en-us/azure/role-based-access-control/built-in-roles#owner" TargetMode="External"/><Relationship Id="rId13" Type="http://schemas.openxmlformats.org/officeDocument/2006/relationships/hyperlink" Target="https://docs.microsoft.com/en-us/cli/azure/functionapp/cors" TargetMode="External"/><Relationship Id="rId18" Type="http://schemas.openxmlformats.org/officeDocument/2006/relationships/hyperlink" Target="https://docs.microsoft.com/en-us/azure/azure-functions/functions-scale#consumption-plan" TargetMode="External"/><Relationship Id="rId3" Type="http://schemas.openxmlformats.org/officeDocument/2006/relationships/hyperlink" Target="https://docs.microsoft.com/en-us/azure/azure-functions/security-baseline#logging-and-monitoring" TargetMode="External"/><Relationship Id="rId21" Type="http://schemas.openxmlformats.org/officeDocument/2006/relationships/hyperlink" Target="https://docs.microsoft.com/en-us/azure/app-service/environment/create-ilb-ase" TargetMode="External"/><Relationship Id="rId7" Type="http://schemas.openxmlformats.org/officeDocument/2006/relationships/hyperlink" Target="https://docs.microsoft.com/en-us/azure/role-based-access-control/built-in-roles#contributor" TargetMode="External"/><Relationship Id="rId12" Type="http://schemas.openxmlformats.org/officeDocument/2006/relationships/hyperlink" Target="https://docs.microsoft.com/en-us/azure/azure-functions/functions-how-to-use-azure-function-app-settings#cors" TargetMode="External"/><Relationship Id="rId17" Type="http://schemas.openxmlformats.org/officeDocument/2006/relationships/hyperlink" Target="https://docs.microsoft.com/en-us/azure/azure-functions/functions-premium-plan" TargetMode="External"/><Relationship Id="rId2" Type="http://schemas.openxmlformats.org/officeDocument/2006/relationships/slide" Target="../slides/slide75.xml"/><Relationship Id="rId16" Type="http://schemas.openxmlformats.org/officeDocument/2006/relationships/hyperlink" Target="https://github.com/projectkudu/kudu/wiki/Azure-Site-Extensions" TargetMode="External"/><Relationship Id="rId20" Type="http://schemas.openxmlformats.org/officeDocument/2006/relationships/hyperlink" Target="https://docs.microsoft.com/en-us/azure/virtual-network/virtual-network-service-endpoints-overview" TargetMode="External"/><Relationship Id="rId1" Type="http://schemas.openxmlformats.org/officeDocument/2006/relationships/notesMaster" Target="../notesMasters/notesMaster1.xml"/><Relationship Id="rId6" Type="http://schemas.openxmlformats.org/officeDocument/2006/relationships/hyperlink" Target="https://docs.microsoft.com/en-us/azure/role-based-access-control/overview" TargetMode="External"/><Relationship Id="rId11" Type="http://schemas.openxmlformats.org/officeDocument/2006/relationships/hyperlink" Target="https://docs.microsoft.com/en-us/azure/key-vault/general/overview" TargetMode="External"/><Relationship Id="rId24" Type="http://schemas.openxmlformats.org/officeDocument/2006/relationships/hyperlink" Target="https://docs.microsoft.com/en-us/azure/frontdoor/front-door-overview" TargetMode="External"/><Relationship Id="rId5" Type="http://schemas.openxmlformats.org/officeDocument/2006/relationships/hyperlink" Target="https://docs.microsoft.com/en-us/azure/azure-functions/durable/durable-functions-http-api" TargetMode="External"/><Relationship Id="rId15" Type="http://schemas.openxmlformats.org/officeDocument/2006/relationships/hyperlink" Target="https://docs.microsoft.com/en-us/azure/app-service/deploy-ftp#enforce-ftps" TargetMode="External"/><Relationship Id="rId23" Type="http://schemas.openxmlformats.org/officeDocument/2006/relationships/hyperlink" Target="https://docs.microsoft.com/en-us/azure/application-gateway/overview" TargetMode="External"/><Relationship Id="rId10" Type="http://schemas.openxmlformats.org/officeDocument/2006/relationships/hyperlink" Target="https://en.wikipedia.org/wiki/Cross-origin_resource_sharing" TargetMode="External"/><Relationship Id="rId19" Type="http://schemas.openxmlformats.org/officeDocument/2006/relationships/hyperlink" Target="https://docs.microsoft.com/en-us/azure/azure-functions/functions-scale#app-service-plan" TargetMode="External"/><Relationship Id="rId4" Type="http://schemas.openxmlformats.org/officeDocument/2006/relationships/hyperlink" Target="https://docs.microsoft.com/en-us/azure/azure-functions/functions-bindings-event-grid-trigger" TargetMode="External"/><Relationship Id="rId9" Type="http://schemas.openxmlformats.org/officeDocument/2006/relationships/hyperlink" Target="https://docs.microsoft.com/en-us/learn/modules/chain-azure-functions-data-using-bindings/" TargetMode="External"/><Relationship Id="rId14" Type="http://schemas.openxmlformats.org/officeDocument/2006/relationships/hyperlink" Target="https://docs.microsoft.com/en-us/azure/azure-resource-manager/management/manage-resources-portal#manage-resources" TargetMode="External"/><Relationship Id="rId22" Type="http://schemas.openxmlformats.org/officeDocument/2006/relationships/hyperlink" Target="https://docs.microsoft.com/en-us/azure/app-service/environment/app-service-app-service-environment-web-application-firewall" TargetMode="External"/></Relationships>
</file>

<file path=ppt/notesSlides/_rels/notesSlide62.xml.rels><?xml version="1.0" encoding="UTF-8" standalone="yes"?>
<Relationships xmlns="http://schemas.openxmlformats.org/package/2006/relationships"><Relationship Id="rId8" Type="http://schemas.openxmlformats.org/officeDocument/2006/relationships/hyperlink" Target="https://docs.microsoft.com/en-us/azure/role-based-access-control/overview" TargetMode="External"/><Relationship Id="rId13" Type="http://schemas.openxmlformats.org/officeDocument/2006/relationships/hyperlink" Target="https://docs.microsoft.com/en-us/azure/key-vault/general/overview" TargetMode="External"/><Relationship Id="rId18" Type="http://schemas.openxmlformats.org/officeDocument/2006/relationships/hyperlink" Target="https://github.com/projectkudu/kudu/wiki/Azure-Site-Extensions" TargetMode="External"/><Relationship Id="rId26" Type="http://schemas.openxmlformats.org/officeDocument/2006/relationships/hyperlink" Target="https://docs.microsoft.com/en-us/azure/frontdoor/front-door-overview" TargetMode="External"/><Relationship Id="rId3" Type="http://schemas.openxmlformats.org/officeDocument/2006/relationships/hyperlink" Target="https://wikipedia.org/wiki/HTTPS" TargetMode="External"/><Relationship Id="rId21" Type="http://schemas.openxmlformats.org/officeDocument/2006/relationships/hyperlink" Target="https://docs.microsoft.com/en-us/azure/azure-functions/functions-scale#app-service-plan" TargetMode="External"/><Relationship Id="rId7" Type="http://schemas.openxmlformats.org/officeDocument/2006/relationships/hyperlink" Target="https://docs.microsoft.com/en-us/azure/azure-functions/durable/durable-functions-http-api" TargetMode="External"/><Relationship Id="rId12" Type="http://schemas.openxmlformats.org/officeDocument/2006/relationships/hyperlink" Target="https://en.wikipedia.org/wiki/Cross-origin_resource_sharing" TargetMode="External"/><Relationship Id="rId17" Type="http://schemas.openxmlformats.org/officeDocument/2006/relationships/hyperlink" Target="https://docs.microsoft.com/en-us/azure/app-service/deploy-ftp#enforce-ftps" TargetMode="External"/><Relationship Id="rId25" Type="http://schemas.openxmlformats.org/officeDocument/2006/relationships/hyperlink" Target="https://docs.microsoft.com/en-us/azure/application-gateway/overview" TargetMode="External"/><Relationship Id="rId2" Type="http://schemas.openxmlformats.org/officeDocument/2006/relationships/slide" Target="../slides/slide76.xml"/><Relationship Id="rId16" Type="http://schemas.openxmlformats.org/officeDocument/2006/relationships/hyperlink" Target="https://docs.microsoft.com/en-us/azure/azure-resource-manager/management/manage-resources-portal#manage-resources" TargetMode="External"/><Relationship Id="rId20" Type="http://schemas.openxmlformats.org/officeDocument/2006/relationships/hyperlink" Target="https://docs.microsoft.com/en-us/azure/azure-functions/functions-scale#consumption-plan" TargetMode="External"/><Relationship Id="rId1" Type="http://schemas.openxmlformats.org/officeDocument/2006/relationships/notesMaster" Target="../notesMasters/notesMaster1.xml"/><Relationship Id="rId6" Type="http://schemas.openxmlformats.org/officeDocument/2006/relationships/hyperlink" Target="https://docs.microsoft.com/en-us/azure/azure-functions/functions-bindings-event-grid-trigger" TargetMode="External"/><Relationship Id="rId11" Type="http://schemas.openxmlformats.org/officeDocument/2006/relationships/hyperlink" Target="https://docs.microsoft.com/en-us/learn/modules/chain-azure-functions-data-using-bindings/" TargetMode="External"/><Relationship Id="rId24" Type="http://schemas.openxmlformats.org/officeDocument/2006/relationships/hyperlink" Target="https://docs.microsoft.com/en-us/azure/app-service/environment/app-service-app-service-environment-web-application-firewall" TargetMode="External"/><Relationship Id="rId5" Type="http://schemas.openxmlformats.org/officeDocument/2006/relationships/hyperlink" Target="https://docs.microsoft.com/en-us/azure/app-service/configure-ssl-bindings" TargetMode="External"/><Relationship Id="rId15" Type="http://schemas.openxmlformats.org/officeDocument/2006/relationships/hyperlink" Target="https://docs.microsoft.com/en-us/cli/azure/functionapp/cors" TargetMode="External"/><Relationship Id="rId23" Type="http://schemas.openxmlformats.org/officeDocument/2006/relationships/hyperlink" Target="https://docs.microsoft.com/en-us/azure/app-service/environment/create-ilb-ase" TargetMode="External"/><Relationship Id="rId10" Type="http://schemas.openxmlformats.org/officeDocument/2006/relationships/hyperlink" Target="https://docs.microsoft.com/en-us/azure/role-based-access-control/built-in-roles#owner" TargetMode="External"/><Relationship Id="rId19" Type="http://schemas.openxmlformats.org/officeDocument/2006/relationships/hyperlink" Target="https://docs.microsoft.com/en-us/azure/azure-functions/functions-premium-plan" TargetMode="External"/><Relationship Id="rId4" Type="http://schemas.openxmlformats.org/officeDocument/2006/relationships/hyperlink" Target="https://docs.microsoft.com/en-us/azure/app-service/app-service-web-tutorial-custom-domain" TargetMode="External"/><Relationship Id="rId9" Type="http://schemas.openxmlformats.org/officeDocument/2006/relationships/hyperlink" Target="https://docs.microsoft.com/en-us/azure/role-based-access-control/built-in-roles#contributor" TargetMode="External"/><Relationship Id="rId14" Type="http://schemas.openxmlformats.org/officeDocument/2006/relationships/hyperlink" Target="https://docs.microsoft.com/en-us/azure/azure-functions/functions-how-to-use-azure-function-app-settings#cors" TargetMode="External"/><Relationship Id="rId22" Type="http://schemas.openxmlformats.org/officeDocument/2006/relationships/hyperlink" Target="https://docs.microsoft.com/en-us/azure/virtual-network/virtual-network-service-endpoints-overview" TargetMode="Externa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s://docs.microsoft.com/en-us/learn/modules/chain-azure-functions-data-using-bindings/" TargetMode="External"/><Relationship Id="rId13" Type="http://schemas.openxmlformats.org/officeDocument/2006/relationships/hyperlink" Target="https://docs.microsoft.com/en-us/azure/azure-resource-manager/management/manage-resources-portal#manage-resources" TargetMode="External"/><Relationship Id="rId18" Type="http://schemas.openxmlformats.org/officeDocument/2006/relationships/hyperlink" Target="https://docs.microsoft.com/en-us/azure/azure-functions/functions-scale#app-service-plan" TargetMode="External"/><Relationship Id="rId3" Type="http://schemas.openxmlformats.org/officeDocument/2006/relationships/hyperlink" Target="https://docs.microsoft.com/en-us/azure/azure-functions/functions-bindings-event-grid-trigger" TargetMode="External"/><Relationship Id="rId21" Type="http://schemas.openxmlformats.org/officeDocument/2006/relationships/hyperlink" Target="https://docs.microsoft.com/en-us/azure/app-service/environment/app-service-app-service-environment-web-application-firewall" TargetMode="External"/><Relationship Id="rId7" Type="http://schemas.openxmlformats.org/officeDocument/2006/relationships/hyperlink" Target="https://docs.microsoft.com/en-us/azure/role-based-access-control/built-in-roles#owner" TargetMode="External"/><Relationship Id="rId12" Type="http://schemas.openxmlformats.org/officeDocument/2006/relationships/hyperlink" Target="https://docs.microsoft.com/en-us/cli/azure/functionapp/cors" TargetMode="External"/><Relationship Id="rId17" Type="http://schemas.openxmlformats.org/officeDocument/2006/relationships/hyperlink" Target="https://docs.microsoft.com/en-us/azure/azure-functions/functions-scale#consumption-plan" TargetMode="External"/><Relationship Id="rId2" Type="http://schemas.openxmlformats.org/officeDocument/2006/relationships/slide" Target="../slides/slide77.xml"/><Relationship Id="rId16" Type="http://schemas.openxmlformats.org/officeDocument/2006/relationships/hyperlink" Target="https://docs.microsoft.com/en-us/azure/azure-functions/functions-premium-plan" TargetMode="External"/><Relationship Id="rId20" Type="http://schemas.openxmlformats.org/officeDocument/2006/relationships/hyperlink" Target="https://docs.microsoft.com/en-us/azure/app-service/environment/create-ilb-ase" TargetMode="External"/><Relationship Id="rId1" Type="http://schemas.openxmlformats.org/officeDocument/2006/relationships/notesMaster" Target="../notesMasters/notesMaster1.xml"/><Relationship Id="rId6" Type="http://schemas.openxmlformats.org/officeDocument/2006/relationships/hyperlink" Target="https://docs.microsoft.com/en-us/azure/role-based-access-control/built-in-roles#contributor" TargetMode="External"/><Relationship Id="rId11" Type="http://schemas.openxmlformats.org/officeDocument/2006/relationships/hyperlink" Target="https://docs.microsoft.com/en-us/azure/azure-functions/functions-how-to-use-azure-function-app-settings#cors" TargetMode="External"/><Relationship Id="rId5" Type="http://schemas.openxmlformats.org/officeDocument/2006/relationships/hyperlink" Target="https://docs.microsoft.com/en-us/azure/role-based-access-control/overview" TargetMode="External"/><Relationship Id="rId15" Type="http://schemas.openxmlformats.org/officeDocument/2006/relationships/hyperlink" Target="https://github.com/projectkudu/kudu/wiki/Azure-Site-Extensions" TargetMode="External"/><Relationship Id="rId23" Type="http://schemas.openxmlformats.org/officeDocument/2006/relationships/hyperlink" Target="https://docs.microsoft.com/en-us/azure/frontdoor/front-door-overview" TargetMode="External"/><Relationship Id="rId10" Type="http://schemas.openxmlformats.org/officeDocument/2006/relationships/hyperlink" Target="https://docs.microsoft.com/en-us/azure/key-vault/general/overview" TargetMode="External"/><Relationship Id="rId19" Type="http://schemas.openxmlformats.org/officeDocument/2006/relationships/hyperlink" Target="https://docs.microsoft.com/en-us/azure/virtual-network/virtual-network-service-endpoints-overview" TargetMode="External"/><Relationship Id="rId4" Type="http://schemas.openxmlformats.org/officeDocument/2006/relationships/hyperlink" Target="https://docs.microsoft.com/en-us/azure/azure-functions/durable/durable-functions-http-api" TargetMode="External"/><Relationship Id="rId9" Type="http://schemas.openxmlformats.org/officeDocument/2006/relationships/hyperlink" Target="https://en.wikipedia.org/wiki/Cross-origin_resource_sharing" TargetMode="External"/><Relationship Id="rId14" Type="http://schemas.openxmlformats.org/officeDocument/2006/relationships/hyperlink" Target="https://docs.microsoft.com/en-us/azure/app-service/deploy-ftp#enforce-ftps" TargetMode="External"/><Relationship Id="rId22" Type="http://schemas.openxmlformats.org/officeDocument/2006/relationships/hyperlink" Target="https://docs.microsoft.com/en-us/azure/application-gateway/overview" TargetMode="Externa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s://docs.microsoft.com/en-us/azure/key-vault/general/overview" TargetMode="External"/><Relationship Id="rId13" Type="http://schemas.openxmlformats.org/officeDocument/2006/relationships/hyperlink" Target="https://github.com/projectkudu/kudu/wiki/Azure-Site-Extensions" TargetMode="External"/><Relationship Id="rId18" Type="http://schemas.openxmlformats.org/officeDocument/2006/relationships/hyperlink" Target="https://docs.microsoft.com/en-us/azure/app-service/environment/create-ilb-ase" TargetMode="External"/><Relationship Id="rId3" Type="http://schemas.openxmlformats.org/officeDocument/2006/relationships/hyperlink" Target="https://docs.microsoft.com/en-us/azure/role-based-access-control/overview" TargetMode="External"/><Relationship Id="rId21" Type="http://schemas.openxmlformats.org/officeDocument/2006/relationships/hyperlink" Target="https://docs.microsoft.com/en-us/azure/frontdoor/front-door-overview" TargetMode="External"/><Relationship Id="rId7" Type="http://schemas.openxmlformats.org/officeDocument/2006/relationships/hyperlink" Target="https://en.wikipedia.org/wiki/Cross-origin_resource_sharing" TargetMode="External"/><Relationship Id="rId12" Type="http://schemas.openxmlformats.org/officeDocument/2006/relationships/hyperlink" Target="https://docs.microsoft.com/en-us/azure/app-service/deploy-ftp#enforce-ftps" TargetMode="External"/><Relationship Id="rId17" Type="http://schemas.openxmlformats.org/officeDocument/2006/relationships/hyperlink" Target="https://docs.microsoft.com/en-us/azure/virtual-network/virtual-network-service-endpoints-overview" TargetMode="External"/><Relationship Id="rId2" Type="http://schemas.openxmlformats.org/officeDocument/2006/relationships/slide" Target="../slides/slide78.xml"/><Relationship Id="rId16" Type="http://schemas.openxmlformats.org/officeDocument/2006/relationships/hyperlink" Target="https://docs.microsoft.com/en-us/azure/azure-functions/functions-scale#app-service-plan" TargetMode="External"/><Relationship Id="rId20" Type="http://schemas.openxmlformats.org/officeDocument/2006/relationships/hyperlink" Target="https://docs.microsoft.com/en-us/azure/application-gateway/overview" TargetMode="External"/><Relationship Id="rId1" Type="http://schemas.openxmlformats.org/officeDocument/2006/relationships/notesMaster" Target="../notesMasters/notesMaster1.xml"/><Relationship Id="rId6" Type="http://schemas.openxmlformats.org/officeDocument/2006/relationships/hyperlink" Target="https://docs.microsoft.com/en-us/learn/modules/chain-azure-functions-data-using-bindings/" TargetMode="External"/><Relationship Id="rId11" Type="http://schemas.openxmlformats.org/officeDocument/2006/relationships/hyperlink" Target="https://docs.microsoft.com/en-us/azure/azure-resource-manager/management/manage-resources-portal#manage-resources" TargetMode="External"/><Relationship Id="rId5" Type="http://schemas.openxmlformats.org/officeDocument/2006/relationships/hyperlink" Target="https://docs.microsoft.com/en-us/azure/role-based-access-control/built-in-roles#owner" TargetMode="External"/><Relationship Id="rId15" Type="http://schemas.openxmlformats.org/officeDocument/2006/relationships/hyperlink" Target="https://docs.microsoft.com/en-us/azure/azure-functions/functions-scale#consumption-plan" TargetMode="External"/><Relationship Id="rId10" Type="http://schemas.openxmlformats.org/officeDocument/2006/relationships/hyperlink" Target="https://docs.microsoft.com/en-us/cli/azure/functionapp/cors" TargetMode="External"/><Relationship Id="rId19" Type="http://schemas.openxmlformats.org/officeDocument/2006/relationships/hyperlink" Target="https://docs.microsoft.com/en-us/azure/app-service/environment/app-service-app-service-environment-web-application-firewall" TargetMode="External"/><Relationship Id="rId4" Type="http://schemas.openxmlformats.org/officeDocument/2006/relationships/hyperlink" Target="https://docs.microsoft.com/en-us/azure/role-based-access-control/built-in-roles#contributor" TargetMode="External"/><Relationship Id="rId9" Type="http://schemas.openxmlformats.org/officeDocument/2006/relationships/hyperlink" Target="https://docs.microsoft.com/en-us/azure/azure-functions/functions-how-to-use-azure-function-app-settings#cors" TargetMode="External"/><Relationship Id="rId14" Type="http://schemas.openxmlformats.org/officeDocument/2006/relationships/hyperlink" Target="https://docs.microsoft.com/en-us/azure/azure-functions/functions-premium-plan" TargetMode="Externa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s://en.wikipedia.org/wiki/Cross-origin_resource_sharing" TargetMode="External"/><Relationship Id="rId13" Type="http://schemas.openxmlformats.org/officeDocument/2006/relationships/hyperlink" Target="https://docs.microsoft.com/en-us/azure/app-service/deploy-ftp#enforce-ftps" TargetMode="External"/><Relationship Id="rId18" Type="http://schemas.openxmlformats.org/officeDocument/2006/relationships/hyperlink" Target="https://docs.microsoft.com/en-us/azure/virtual-network/virtual-network-service-endpoints-overview" TargetMode="External"/><Relationship Id="rId3" Type="http://schemas.openxmlformats.org/officeDocument/2006/relationships/hyperlink" Target="https://docs.microsoft.com/en-us/azure/azure-functions/functions-bindings-http-webhook-trigger?tabs=csharp#working-with-client-identities" TargetMode="External"/><Relationship Id="rId21" Type="http://schemas.openxmlformats.org/officeDocument/2006/relationships/hyperlink" Target="https://docs.microsoft.com/en-us/azure/application-gateway/overview" TargetMode="External"/><Relationship Id="rId7" Type="http://schemas.openxmlformats.org/officeDocument/2006/relationships/hyperlink" Target="https://docs.microsoft.com/en-us/learn/modules/chain-azure-functions-data-using-bindings/" TargetMode="External"/><Relationship Id="rId12" Type="http://schemas.openxmlformats.org/officeDocument/2006/relationships/hyperlink" Target="https://docs.microsoft.com/en-us/azure/azure-resource-manager/management/manage-resources-portal#manage-resources" TargetMode="External"/><Relationship Id="rId17" Type="http://schemas.openxmlformats.org/officeDocument/2006/relationships/hyperlink" Target="https://docs.microsoft.com/en-us/azure/azure-functions/functions-scale#app-service-plan" TargetMode="External"/><Relationship Id="rId2" Type="http://schemas.openxmlformats.org/officeDocument/2006/relationships/slide" Target="../slides/slide79.xml"/><Relationship Id="rId16" Type="http://schemas.openxmlformats.org/officeDocument/2006/relationships/hyperlink" Target="https://docs.microsoft.com/en-us/azure/azure-functions/functions-scale#consumption-plan" TargetMode="External"/><Relationship Id="rId20" Type="http://schemas.openxmlformats.org/officeDocument/2006/relationships/hyperlink" Target="https://docs.microsoft.com/en-us/azure/app-service/environment/app-service-app-service-environment-web-application-firewall" TargetMode="External"/><Relationship Id="rId1" Type="http://schemas.openxmlformats.org/officeDocument/2006/relationships/notesMaster" Target="../notesMasters/notesMaster1.xml"/><Relationship Id="rId6" Type="http://schemas.openxmlformats.org/officeDocument/2006/relationships/hyperlink" Target="https://docs.microsoft.com/en-us/azure/role-based-access-control/built-in-roles#owner" TargetMode="External"/><Relationship Id="rId11" Type="http://schemas.openxmlformats.org/officeDocument/2006/relationships/hyperlink" Target="https://docs.microsoft.com/en-us/cli/azure/functionapp/cors" TargetMode="External"/><Relationship Id="rId5" Type="http://schemas.openxmlformats.org/officeDocument/2006/relationships/hyperlink" Target="https://docs.microsoft.com/en-us/azure/role-based-access-control/built-in-roles#contributor" TargetMode="External"/><Relationship Id="rId15" Type="http://schemas.openxmlformats.org/officeDocument/2006/relationships/hyperlink" Target="https://docs.microsoft.com/en-us/azure/azure-functions/functions-premium-plan" TargetMode="External"/><Relationship Id="rId10" Type="http://schemas.openxmlformats.org/officeDocument/2006/relationships/hyperlink" Target="https://docs.microsoft.com/en-us/azure/azure-functions/functions-how-to-use-azure-function-app-settings#cors" TargetMode="External"/><Relationship Id="rId19" Type="http://schemas.openxmlformats.org/officeDocument/2006/relationships/hyperlink" Target="https://docs.microsoft.com/en-us/azure/app-service/environment/create-ilb-ase" TargetMode="External"/><Relationship Id="rId4" Type="http://schemas.openxmlformats.org/officeDocument/2006/relationships/hyperlink" Target="https://docs.microsoft.com/en-us/azure/role-based-access-control/overview" TargetMode="External"/><Relationship Id="rId9" Type="http://schemas.openxmlformats.org/officeDocument/2006/relationships/hyperlink" Target="https://docs.microsoft.com/en-us/azure/key-vault/general/overview" TargetMode="External"/><Relationship Id="rId14" Type="http://schemas.openxmlformats.org/officeDocument/2006/relationships/hyperlink" Target="https://github.com/projectkudu/kudu/wiki/Azure-Site-Extensions" TargetMode="External"/><Relationship Id="rId22" Type="http://schemas.openxmlformats.org/officeDocument/2006/relationships/hyperlink" Target="https://docs.microsoft.com/en-us/azure/frontdoor/front-door-overview" TargetMode="Externa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s://docs.microsoft.com/en-us/azure/key-vault/general/overview" TargetMode="External"/><Relationship Id="rId13" Type="http://schemas.openxmlformats.org/officeDocument/2006/relationships/hyperlink" Target="https://github.com/projectkudu/kudu/wiki/Azure-Site-Extensions" TargetMode="External"/><Relationship Id="rId18" Type="http://schemas.openxmlformats.org/officeDocument/2006/relationships/hyperlink" Target="https://docs.microsoft.com/en-us/azure/app-service/environment/create-ilb-ase" TargetMode="External"/><Relationship Id="rId3" Type="http://schemas.openxmlformats.org/officeDocument/2006/relationships/hyperlink" Target="https://docs.microsoft.com/en-us/azure/role-based-access-control/overview" TargetMode="External"/><Relationship Id="rId21" Type="http://schemas.openxmlformats.org/officeDocument/2006/relationships/hyperlink" Target="https://docs.microsoft.com/en-us/azure/frontdoor/front-door-overview" TargetMode="External"/><Relationship Id="rId7" Type="http://schemas.openxmlformats.org/officeDocument/2006/relationships/hyperlink" Target="https://en.wikipedia.org/wiki/Cross-origin_resource_sharing" TargetMode="External"/><Relationship Id="rId12" Type="http://schemas.openxmlformats.org/officeDocument/2006/relationships/hyperlink" Target="https://docs.microsoft.com/en-us/azure/app-service/deploy-ftp#enforce-ftps" TargetMode="External"/><Relationship Id="rId17" Type="http://schemas.openxmlformats.org/officeDocument/2006/relationships/hyperlink" Target="https://docs.microsoft.com/en-us/azure/virtual-network/virtual-network-service-endpoints-overview" TargetMode="External"/><Relationship Id="rId2" Type="http://schemas.openxmlformats.org/officeDocument/2006/relationships/slide" Target="../slides/slide80.xml"/><Relationship Id="rId16" Type="http://schemas.openxmlformats.org/officeDocument/2006/relationships/hyperlink" Target="https://docs.microsoft.com/en-us/azure/azure-functions/functions-scale#app-service-plan" TargetMode="External"/><Relationship Id="rId20" Type="http://schemas.openxmlformats.org/officeDocument/2006/relationships/hyperlink" Target="https://docs.microsoft.com/en-us/azure/application-gateway/overview" TargetMode="External"/><Relationship Id="rId1" Type="http://schemas.openxmlformats.org/officeDocument/2006/relationships/notesMaster" Target="../notesMasters/notesMaster1.xml"/><Relationship Id="rId6" Type="http://schemas.openxmlformats.org/officeDocument/2006/relationships/hyperlink" Target="https://docs.microsoft.com/en-us/learn/modules/chain-azure-functions-data-using-bindings/" TargetMode="External"/><Relationship Id="rId11" Type="http://schemas.openxmlformats.org/officeDocument/2006/relationships/hyperlink" Target="https://docs.microsoft.com/en-us/azure/azure-resource-manager/management/manage-resources-portal#manage-resources" TargetMode="External"/><Relationship Id="rId5" Type="http://schemas.openxmlformats.org/officeDocument/2006/relationships/hyperlink" Target="https://docs.microsoft.com/en-us/azure/role-based-access-control/built-in-roles#owner" TargetMode="External"/><Relationship Id="rId15" Type="http://schemas.openxmlformats.org/officeDocument/2006/relationships/hyperlink" Target="https://docs.microsoft.com/en-us/azure/azure-functions/functions-scale#consumption-plan" TargetMode="External"/><Relationship Id="rId10" Type="http://schemas.openxmlformats.org/officeDocument/2006/relationships/hyperlink" Target="https://docs.microsoft.com/en-us/cli/azure/functionapp/cors" TargetMode="External"/><Relationship Id="rId19" Type="http://schemas.openxmlformats.org/officeDocument/2006/relationships/hyperlink" Target="https://docs.microsoft.com/en-us/azure/app-service/environment/app-service-app-service-environment-web-application-firewall" TargetMode="External"/><Relationship Id="rId4" Type="http://schemas.openxmlformats.org/officeDocument/2006/relationships/hyperlink" Target="https://docs.microsoft.com/en-us/azure/role-based-access-control/built-in-roles#contributor" TargetMode="External"/><Relationship Id="rId9" Type="http://schemas.openxmlformats.org/officeDocument/2006/relationships/hyperlink" Target="https://docs.microsoft.com/en-us/azure/azure-functions/functions-how-to-use-azure-function-app-settings#cors" TargetMode="External"/><Relationship Id="rId14" Type="http://schemas.openxmlformats.org/officeDocument/2006/relationships/hyperlink" Target="https://docs.microsoft.com/en-us/azure/azure-functions/functions-premium-plan" TargetMode="External"/></Relationships>
</file>

<file path=ppt/notesSlides/_rels/notesSlide67.xml.rels><?xml version="1.0" encoding="UTF-8" standalone="yes"?>
<Relationships xmlns="http://schemas.openxmlformats.org/package/2006/relationships"><Relationship Id="rId8" Type="http://schemas.openxmlformats.org/officeDocument/2006/relationships/hyperlink" Target="https://github.com/projectkudu/kudu/wiki/Azure-Site-Extensions" TargetMode="External"/><Relationship Id="rId13" Type="http://schemas.openxmlformats.org/officeDocument/2006/relationships/hyperlink" Target="https://docs.microsoft.com/en-us/azure/app-service/environment/create-ilb-ase" TargetMode="External"/><Relationship Id="rId3" Type="http://schemas.openxmlformats.org/officeDocument/2006/relationships/hyperlink" Target="https://docs.microsoft.com/en-us/azure/key-vault/general/overview" TargetMode="External"/><Relationship Id="rId7" Type="http://schemas.openxmlformats.org/officeDocument/2006/relationships/hyperlink" Target="https://docs.microsoft.com/en-us/azure/app-service/deploy-ftp#enforce-ftps" TargetMode="External"/><Relationship Id="rId12" Type="http://schemas.openxmlformats.org/officeDocument/2006/relationships/hyperlink" Target="https://docs.microsoft.com/en-us/azure/virtual-network/virtual-network-service-endpoints-overview" TargetMode="External"/><Relationship Id="rId2" Type="http://schemas.openxmlformats.org/officeDocument/2006/relationships/slide" Target="../slides/slide81.xml"/><Relationship Id="rId16" Type="http://schemas.openxmlformats.org/officeDocument/2006/relationships/hyperlink" Target="https://docs.microsoft.com/en-us/azure/frontdoor/front-door-overview" TargetMode="External"/><Relationship Id="rId1" Type="http://schemas.openxmlformats.org/officeDocument/2006/relationships/notesMaster" Target="../notesMasters/notesMaster1.xml"/><Relationship Id="rId6" Type="http://schemas.openxmlformats.org/officeDocument/2006/relationships/hyperlink" Target="https://docs.microsoft.com/en-us/azure/azure-resource-manager/management/manage-resources-portal#manage-resources" TargetMode="External"/><Relationship Id="rId11" Type="http://schemas.openxmlformats.org/officeDocument/2006/relationships/hyperlink" Target="https://docs.microsoft.com/en-us/azure/azure-functions/functions-scale#app-service-plan" TargetMode="External"/><Relationship Id="rId5" Type="http://schemas.openxmlformats.org/officeDocument/2006/relationships/hyperlink" Target="https://docs.microsoft.com/en-us/cli/azure/functionapp/cors" TargetMode="External"/><Relationship Id="rId15" Type="http://schemas.openxmlformats.org/officeDocument/2006/relationships/hyperlink" Target="https://docs.microsoft.com/en-us/azure/application-gateway/overview" TargetMode="External"/><Relationship Id="rId10" Type="http://schemas.openxmlformats.org/officeDocument/2006/relationships/hyperlink" Target="https://docs.microsoft.com/en-us/azure/azure-functions/functions-scale#consumption-plan" TargetMode="External"/><Relationship Id="rId4" Type="http://schemas.openxmlformats.org/officeDocument/2006/relationships/hyperlink" Target="https://docs.microsoft.com/en-us/azure/azure-functions/functions-how-to-use-azure-function-app-settings#cors" TargetMode="External"/><Relationship Id="rId9" Type="http://schemas.openxmlformats.org/officeDocument/2006/relationships/hyperlink" Target="https://docs.microsoft.com/en-us/azure/azure-functions/functions-premium-plan" TargetMode="External"/><Relationship Id="rId14" Type="http://schemas.openxmlformats.org/officeDocument/2006/relationships/hyperlink" Target="https://docs.microsoft.com/en-us/azure/app-service/environment/app-service-app-service-environment-web-application-firewall" TargetMode="External"/></Relationships>
</file>

<file path=ppt/notesSlides/_rels/notesSlide68.xml.rels><?xml version="1.0" encoding="UTF-8" standalone="yes"?>
<Relationships xmlns="http://schemas.openxmlformats.org/package/2006/relationships"><Relationship Id="rId8" Type="http://schemas.openxmlformats.org/officeDocument/2006/relationships/hyperlink" Target="https://docs.microsoft.com/en-us/azure/azure-functions/functions-premium-plan" TargetMode="External"/><Relationship Id="rId13" Type="http://schemas.openxmlformats.org/officeDocument/2006/relationships/hyperlink" Target="https://docs.microsoft.com/en-us/azure/app-service/environment/app-service-app-service-environment-web-application-firewall" TargetMode="External"/><Relationship Id="rId3" Type="http://schemas.openxmlformats.org/officeDocument/2006/relationships/hyperlink" Target="https://docs.microsoft.com/en-us/azure/azure-functions/functions-how-to-use-azure-function-app-settings#cors" TargetMode="External"/><Relationship Id="rId7" Type="http://schemas.openxmlformats.org/officeDocument/2006/relationships/hyperlink" Target="https://github.com/projectkudu/kudu/wiki/Azure-Site-Extensions" TargetMode="External"/><Relationship Id="rId12" Type="http://schemas.openxmlformats.org/officeDocument/2006/relationships/hyperlink" Target="https://docs.microsoft.com/en-us/azure/app-service/environment/create-ilb-ase" TargetMode="External"/><Relationship Id="rId2" Type="http://schemas.openxmlformats.org/officeDocument/2006/relationships/slide" Target="../slides/slide82.xml"/><Relationship Id="rId1" Type="http://schemas.openxmlformats.org/officeDocument/2006/relationships/notesMaster" Target="../notesMasters/notesMaster1.xml"/><Relationship Id="rId6" Type="http://schemas.openxmlformats.org/officeDocument/2006/relationships/hyperlink" Target="https://docs.microsoft.com/en-us/azure/app-service/deploy-ftp#enforce-ftps" TargetMode="External"/><Relationship Id="rId11" Type="http://schemas.openxmlformats.org/officeDocument/2006/relationships/hyperlink" Target="https://docs.microsoft.com/en-us/azure/virtual-network/virtual-network-service-endpoints-overview" TargetMode="External"/><Relationship Id="rId5" Type="http://schemas.openxmlformats.org/officeDocument/2006/relationships/hyperlink" Target="https://docs.microsoft.com/en-us/azure/azure-resource-manager/management/manage-resources-portal#manage-resources" TargetMode="External"/><Relationship Id="rId15" Type="http://schemas.openxmlformats.org/officeDocument/2006/relationships/hyperlink" Target="https://docs.microsoft.com/en-us/azure/frontdoor/front-door-overview" TargetMode="External"/><Relationship Id="rId10" Type="http://schemas.openxmlformats.org/officeDocument/2006/relationships/hyperlink" Target="https://docs.microsoft.com/en-us/azure/azure-functions/functions-scale#app-service-plan" TargetMode="External"/><Relationship Id="rId4" Type="http://schemas.openxmlformats.org/officeDocument/2006/relationships/hyperlink" Target="https://docs.microsoft.com/en-us/cli/azure/functionapp/cors" TargetMode="External"/><Relationship Id="rId9" Type="http://schemas.openxmlformats.org/officeDocument/2006/relationships/hyperlink" Target="https://docs.microsoft.com/en-us/azure/azure-functions/functions-scale#consumption-plan" TargetMode="External"/><Relationship Id="rId14" Type="http://schemas.openxmlformats.org/officeDocument/2006/relationships/hyperlink" Target="https://docs.microsoft.com/en-us/azure/application-gateway/overview" TargetMode="External"/></Relationships>
</file>

<file path=ppt/notesSlides/_rels/notesSlide69.xml.rels><?xml version="1.0" encoding="UTF-8" standalone="yes"?>
<Relationships xmlns="http://schemas.openxmlformats.org/package/2006/relationships"><Relationship Id="rId8" Type="http://schemas.openxmlformats.org/officeDocument/2006/relationships/hyperlink" Target="https://docs.microsoft.com/en-us/azure/azure-functions/functions-premium-plan" TargetMode="External"/><Relationship Id="rId13" Type="http://schemas.openxmlformats.org/officeDocument/2006/relationships/hyperlink" Target="https://docs.microsoft.com/en-us/azure/app-service/environment/app-service-app-service-environment-web-application-firewall" TargetMode="External"/><Relationship Id="rId3" Type="http://schemas.openxmlformats.org/officeDocument/2006/relationships/hyperlink" Target="https://docs.microsoft.com/en-us/azure/azure-functions/functions-how-to-use-azure-function-app-settings#cors" TargetMode="External"/><Relationship Id="rId7" Type="http://schemas.openxmlformats.org/officeDocument/2006/relationships/hyperlink" Target="https://github.com/projectkudu/kudu/wiki/Azure-Site-Extensions" TargetMode="External"/><Relationship Id="rId12" Type="http://schemas.openxmlformats.org/officeDocument/2006/relationships/hyperlink" Target="https://docs.microsoft.com/en-us/azure/app-service/environment/create-ilb-ase"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s://docs.microsoft.com/en-us/azure/app-service/deploy-ftp#enforce-ftps" TargetMode="External"/><Relationship Id="rId11" Type="http://schemas.openxmlformats.org/officeDocument/2006/relationships/hyperlink" Target="https://docs.microsoft.com/en-us/azure/virtual-network/virtual-network-service-endpoints-overview" TargetMode="External"/><Relationship Id="rId5" Type="http://schemas.openxmlformats.org/officeDocument/2006/relationships/hyperlink" Target="https://docs.microsoft.com/en-us/azure/azure-resource-manager/management/manage-resources-portal#manage-resources" TargetMode="External"/><Relationship Id="rId15" Type="http://schemas.openxmlformats.org/officeDocument/2006/relationships/hyperlink" Target="https://docs.microsoft.com/en-us/azure/frontdoor/front-door-overview" TargetMode="External"/><Relationship Id="rId10" Type="http://schemas.openxmlformats.org/officeDocument/2006/relationships/hyperlink" Target="https://docs.microsoft.com/en-us/azure/azure-functions/functions-scale#app-service-plan" TargetMode="External"/><Relationship Id="rId4" Type="http://schemas.openxmlformats.org/officeDocument/2006/relationships/hyperlink" Target="https://docs.microsoft.com/en-us/cli/azure/functionapp/cors" TargetMode="External"/><Relationship Id="rId9" Type="http://schemas.openxmlformats.org/officeDocument/2006/relationships/hyperlink" Target="https://docs.microsoft.com/en-us/azure/azure-functions/functions-scale#consumption-plan" TargetMode="External"/><Relationship Id="rId14" Type="http://schemas.openxmlformats.org/officeDocument/2006/relationships/hyperlink" Target="https://docs.microsoft.com/en-us/azure/application-gateway/overview"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docs.microsoft.com/en-us/azure/azure-functions/functions-how-to-use-azure-function-app-settings#cors" TargetMode="External"/><Relationship Id="rId13" Type="http://schemas.openxmlformats.org/officeDocument/2006/relationships/hyperlink" Target="https://docs.microsoft.com/en-us/azure/azure-functions/functions-premium-plan" TargetMode="External"/><Relationship Id="rId18" Type="http://schemas.openxmlformats.org/officeDocument/2006/relationships/hyperlink" Target="https://docs.microsoft.com/en-us/azure/app-service/environment/app-service-app-service-environment-web-application-firewall" TargetMode="External"/><Relationship Id="rId3" Type="http://schemas.openxmlformats.org/officeDocument/2006/relationships/hyperlink" Target="https://docs.microsoft.com/en-us/azure/azure-functions/functions-triggers-bindings" TargetMode="External"/><Relationship Id="rId7" Type="http://schemas.openxmlformats.org/officeDocument/2006/relationships/hyperlink" Target="https://docs.microsoft.com/en-us/azure/azure-functions/functions-reliable-event-processing" TargetMode="External"/><Relationship Id="rId12" Type="http://schemas.openxmlformats.org/officeDocument/2006/relationships/hyperlink" Target="https://github.com/projectkudu/kudu/wiki/Azure-Site-Extensions" TargetMode="External"/><Relationship Id="rId17" Type="http://schemas.openxmlformats.org/officeDocument/2006/relationships/hyperlink" Target="https://docs.microsoft.com/en-us/azure/app-service/environment/create-ilb-ase" TargetMode="External"/><Relationship Id="rId2" Type="http://schemas.openxmlformats.org/officeDocument/2006/relationships/slide" Target="../slides/slide84.xml"/><Relationship Id="rId16" Type="http://schemas.openxmlformats.org/officeDocument/2006/relationships/hyperlink" Target="https://docs.microsoft.com/en-us/azure/virtual-network/virtual-network-service-endpoints-overview" TargetMode="External"/><Relationship Id="rId20" Type="http://schemas.openxmlformats.org/officeDocument/2006/relationships/hyperlink" Target="https://docs.microsoft.com/en-us/azure/frontdoor/front-door-overview" TargetMode="External"/><Relationship Id="rId1" Type="http://schemas.openxmlformats.org/officeDocument/2006/relationships/notesMaster" Target="../notesMasters/notesMaster1.xml"/><Relationship Id="rId6" Type="http://schemas.openxmlformats.org/officeDocument/2006/relationships/hyperlink" Target="https://docs.microsoft.com/en-us/azure/azure-functions/functions-idempotent" TargetMode="External"/><Relationship Id="rId11" Type="http://schemas.openxmlformats.org/officeDocument/2006/relationships/hyperlink" Target="https://docs.microsoft.com/en-us/azure/app-service/deploy-ftp#enforce-ftps" TargetMode="External"/><Relationship Id="rId5" Type="http://schemas.openxmlformats.org/officeDocument/2006/relationships/hyperlink" Target="https://docs.microsoft.com/en-us/azure/azure-functions/functions-bindings-error-pages#use-structured-error-handling" TargetMode="External"/><Relationship Id="rId15" Type="http://schemas.openxmlformats.org/officeDocument/2006/relationships/hyperlink" Target="https://docs.microsoft.com/en-us/azure/azure-functions/functions-scale#app-service-plan" TargetMode="External"/><Relationship Id="rId10" Type="http://schemas.openxmlformats.org/officeDocument/2006/relationships/hyperlink" Target="https://docs.microsoft.com/en-us/azure/azure-resource-manager/management/manage-resources-portal#manage-resources" TargetMode="External"/><Relationship Id="rId19" Type="http://schemas.openxmlformats.org/officeDocument/2006/relationships/hyperlink" Target="https://docs.microsoft.com/en-us/azure/application-gateway/overview" TargetMode="External"/><Relationship Id="rId4" Type="http://schemas.openxmlformats.org/officeDocument/2006/relationships/hyperlink" Target="https://docs.microsoft.com/en-us/azure/azure-functions/functions-monitoring" TargetMode="External"/><Relationship Id="rId9" Type="http://schemas.openxmlformats.org/officeDocument/2006/relationships/hyperlink" Target="https://docs.microsoft.com/en-us/cli/azure/functionapp/cors" TargetMode="External"/><Relationship Id="rId14" Type="http://schemas.openxmlformats.org/officeDocument/2006/relationships/hyperlink" Target="https://docs.microsoft.com/en-us/azure/azure-functions/functions-scale#consumption-plan" TargetMode="External"/></Relationships>
</file>

<file path=ppt/notesSlides/_rels/notesSlide71.xml.rels><?xml version="1.0" encoding="UTF-8" standalone="yes"?>
<Relationships xmlns="http://schemas.openxmlformats.org/package/2006/relationships"><Relationship Id="rId8" Type="http://schemas.openxmlformats.org/officeDocument/2006/relationships/hyperlink" Target="https://docs.microsoft.com/en-us/azure/azure-functions/functions-premium-plan" TargetMode="External"/><Relationship Id="rId13" Type="http://schemas.openxmlformats.org/officeDocument/2006/relationships/hyperlink" Target="https://docs.microsoft.com/en-us/azure/app-service/environment/app-service-app-service-environment-web-application-firewall" TargetMode="External"/><Relationship Id="rId3" Type="http://schemas.openxmlformats.org/officeDocument/2006/relationships/hyperlink" Target="https://docs.microsoft.com/en-us/azure/azure-functions/functions-how-to-use-azure-function-app-settings#cors" TargetMode="External"/><Relationship Id="rId7" Type="http://schemas.openxmlformats.org/officeDocument/2006/relationships/hyperlink" Target="https://github.com/projectkudu/kudu/wiki/Azure-Site-Extensions" TargetMode="External"/><Relationship Id="rId12" Type="http://schemas.openxmlformats.org/officeDocument/2006/relationships/hyperlink" Target="https://docs.microsoft.com/en-us/azure/app-service/environment/create-ilb-ase"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s://docs.microsoft.com/en-us/azure/app-service/deploy-ftp#enforce-ftps" TargetMode="External"/><Relationship Id="rId11" Type="http://schemas.openxmlformats.org/officeDocument/2006/relationships/hyperlink" Target="https://docs.microsoft.com/en-us/azure/virtual-network/virtual-network-service-endpoints-overview" TargetMode="External"/><Relationship Id="rId5" Type="http://schemas.openxmlformats.org/officeDocument/2006/relationships/hyperlink" Target="https://docs.microsoft.com/en-us/azure/azure-resource-manager/management/manage-resources-portal#manage-resources" TargetMode="External"/><Relationship Id="rId15" Type="http://schemas.openxmlformats.org/officeDocument/2006/relationships/hyperlink" Target="https://docs.microsoft.com/en-us/azure/frontdoor/front-door-overview" TargetMode="External"/><Relationship Id="rId10" Type="http://schemas.openxmlformats.org/officeDocument/2006/relationships/hyperlink" Target="https://docs.microsoft.com/en-us/azure/azure-functions/functions-scale#app-service-plan" TargetMode="External"/><Relationship Id="rId4" Type="http://schemas.openxmlformats.org/officeDocument/2006/relationships/hyperlink" Target="https://docs.microsoft.com/en-us/cli/azure/functionapp/cors" TargetMode="External"/><Relationship Id="rId9" Type="http://schemas.openxmlformats.org/officeDocument/2006/relationships/hyperlink" Target="https://docs.microsoft.com/en-us/azure/azure-functions/functions-scale#consumption-plan" TargetMode="External"/><Relationship Id="rId14" Type="http://schemas.openxmlformats.org/officeDocument/2006/relationships/hyperlink" Target="https://docs.microsoft.com/en-us/azure/application-gateway/overview" TargetMode="External"/></Relationships>
</file>

<file path=ppt/notesSlides/_rels/notesSlide72.xml.rels><?xml version="1.0" encoding="UTF-8" standalone="yes"?>
<Relationships xmlns="http://schemas.openxmlformats.org/package/2006/relationships"><Relationship Id="rId8" Type="http://schemas.openxmlformats.org/officeDocument/2006/relationships/hyperlink" Target="https://docs.microsoft.com/en-us/azure/app-service/environment/create-ilb-ase" TargetMode="External"/><Relationship Id="rId3" Type="http://schemas.openxmlformats.org/officeDocument/2006/relationships/hyperlink" Target="https://docs.microsoft.com/en-us/azure/azure-resource-manager/management/manage-resources-portal#manage-resources" TargetMode="External"/><Relationship Id="rId7" Type="http://schemas.openxmlformats.org/officeDocument/2006/relationships/hyperlink" Target="https://docs.microsoft.com/en-us/azure/virtual-network/virtual-network-service-endpoints-overview"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s://docs.microsoft.com/en-us/azure/azure-functions/functions-scale#app-service-plan" TargetMode="External"/><Relationship Id="rId11" Type="http://schemas.openxmlformats.org/officeDocument/2006/relationships/hyperlink" Target="https://docs.microsoft.com/en-us/azure/frontdoor/front-door-overview" TargetMode="External"/><Relationship Id="rId5" Type="http://schemas.openxmlformats.org/officeDocument/2006/relationships/hyperlink" Target="https://docs.microsoft.com/en-us/azure/azure-functions/functions-scale#consumption-plan" TargetMode="External"/><Relationship Id="rId10" Type="http://schemas.openxmlformats.org/officeDocument/2006/relationships/hyperlink" Target="https://docs.microsoft.com/en-us/azure/application-gateway/overview" TargetMode="External"/><Relationship Id="rId4" Type="http://schemas.openxmlformats.org/officeDocument/2006/relationships/hyperlink" Target="https://docs.microsoft.com/en-us/azure/azure-functions/functions-premium-plan" TargetMode="External"/><Relationship Id="rId9" Type="http://schemas.openxmlformats.org/officeDocument/2006/relationships/hyperlink" Target="https://docs.microsoft.com/en-us/azure/app-service/environment/app-service-app-service-environment-web-application-firewall" TargetMode="External"/></Relationships>
</file>

<file path=ppt/notesSlides/_rels/notesSlide73.xml.rels><?xml version="1.0" encoding="UTF-8" standalone="yes"?>
<Relationships xmlns="http://schemas.openxmlformats.org/package/2006/relationships"><Relationship Id="rId8" Type="http://schemas.openxmlformats.org/officeDocument/2006/relationships/hyperlink" Target="https://docs.microsoft.com/en-us/azure/app-service/environment/app-service-app-service-environment-web-application-firewall" TargetMode="External"/><Relationship Id="rId3" Type="http://schemas.openxmlformats.org/officeDocument/2006/relationships/hyperlink" Target="https://docs.microsoft.com/en-us/azure/azure-functions/functions-premium-plan" TargetMode="External"/><Relationship Id="rId7" Type="http://schemas.openxmlformats.org/officeDocument/2006/relationships/hyperlink" Target="https://docs.microsoft.com/en-us/azure/app-service/environment/create-ilb-ase" TargetMode="External"/><Relationship Id="rId2" Type="http://schemas.openxmlformats.org/officeDocument/2006/relationships/slide" Target="../slides/slide87.xml"/><Relationship Id="rId1" Type="http://schemas.openxmlformats.org/officeDocument/2006/relationships/notesMaster" Target="../notesMasters/notesMaster1.xml"/><Relationship Id="rId6" Type="http://schemas.openxmlformats.org/officeDocument/2006/relationships/hyperlink" Target="https://docs.microsoft.com/en-us/azure/virtual-network/virtual-network-service-endpoints-overview" TargetMode="External"/><Relationship Id="rId5" Type="http://schemas.openxmlformats.org/officeDocument/2006/relationships/hyperlink" Target="https://docs.microsoft.com/en-us/azure/azure-functions/functions-scale#app-service-plan" TargetMode="External"/><Relationship Id="rId10" Type="http://schemas.openxmlformats.org/officeDocument/2006/relationships/hyperlink" Target="https://docs.microsoft.com/en-us/azure/frontdoor/front-door-overview" TargetMode="External"/><Relationship Id="rId4" Type="http://schemas.openxmlformats.org/officeDocument/2006/relationships/hyperlink" Target="https://docs.microsoft.com/en-us/azure/azure-functions/functions-scale#consumption-plan" TargetMode="External"/><Relationship Id="rId9" Type="http://schemas.openxmlformats.org/officeDocument/2006/relationships/hyperlink" Target="https://docs.microsoft.com/en-us/azure/application-gateway/overview"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Managed Cluster</a:t>
            </a:r>
          </a:p>
          <a:p>
            <a:r>
              <a:rPr lang="en-US" b="0" dirty="0"/>
              <a:t>You supply applications that are deployed on a cluster that allows or placement, replication, ownership consensus and management of stateful resources</a:t>
            </a:r>
          </a:p>
          <a:p>
            <a:endParaRPr lang="en-US" b="0" dirty="0"/>
          </a:p>
          <a:p>
            <a:r>
              <a:rPr lang="en-US" b="1" dirty="0"/>
              <a:t>Managed Middleware</a:t>
            </a:r>
          </a:p>
          <a:p>
            <a:r>
              <a:rPr lang="en-US" b="0" dirty="0"/>
              <a:t>You supply applications that are deployed on sets of independent, “stateless” middleware servers, like web servers or pure compute hosts</a:t>
            </a:r>
          </a:p>
          <a:p>
            <a:r>
              <a:rPr lang="en-US" b="0" dirty="0"/>
              <a:t>Applications may be always on or start on demand; typically maintain shared cache state and resources</a:t>
            </a:r>
          </a:p>
          <a:p>
            <a:endParaRPr lang="en-US" b="0" dirty="0"/>
          </a:p>
          <a:p>
            <a:r>
              <a:rPr lang="en-US" b="1" dirty="0"/>
              <a:t>Managed Functions</a:t>
            </a:r>
            <a:endParaRPr lang="en-US" b="0" dirty="0"/>
          </a:p>
          <a:p>
            <a:r>
              <a:rPr lang="en-US" b="0" dirty="0"/>
              <a:t>You supply (small groups of) function implementations that are run for your when triggered by a configured condition.</a:t>
            </a:r>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16679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Azure serverless compute</a:t>
            </a:r>
          </a:p>
          <a:p>
            <a:r>
              <a:rPr lang="en-US" sz="882" b="0" i="0" kern="1200" dirty="0">
                <a:solidFill>
                  <a:schemeClr val="tx1"/>
                </a:solidFill>
                <a:effectLst/>
                <a:latin typeface="Segoe UI" panose="020B0502040204020203" pitchFamily="34" charset="0"/>
                <a:ea typeface="+mn-ea"/>
                <a:cs typeface="+mn-cs"/>
              </a:rPr>
              <a:t>Build applications faster by eliminating the need to manage the infrastructure that runs your code and containers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Compute</a:t>
            </a:r>
          </a:p>
          <a:p>
            <a:r>
              <a:rPr lang="en-US" sz="882" b="1" i="0" kern="1200" dirty="0">
                <a:solidFill>
                  <a:schemeClr val="tx1"/>
                </a:solidFill>
                <a:effectLst/>
                <a:latin typeface="Segoe UI" panose="020B0502040204020203" pitchFamily="34" charset="0"/>
                <a:ea typeface="+mn-ea"/>
                <a:cs typeface="+mn-cs"/>
              </a:rPr>
              <a:t>Serverless </a:t>
            </a:r>
            <a:r>
              <a:rPr lang="en-US" sz="882" b="1" i="0" u="sng" kern="1200" dirty="0">
                <a:solidFill>
                  <a:schemeClr val="tx1"/>
                </a:solidFill>
                <a:effectLst/>
                <a:latin typeface="Segoe UI" panose="020B0502040204020203" pitchFamily="34" charset="0"/>
                <a:ea typeface="+mn-ea"/>
                <a:cs typeface="+mn-cs"/>
                <a:hlinkClick r:id="rId3"/>
              </a:rPr>
              <a:t>Kubernetes</a:t>
            </a:r>
            <a:endParaRPr lang="en-US" sz="882" b="1"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Elastically provision pods inside container instances that start in seconds without the need to manage additional compute resources. Create serverless, Kubernetes-based applications using the orchestration capabilities of </a:t>
            </a:r>
            <a:r>
              <a:rPr lang="en-US" sz="882" b="0" i="0" u="sng" kern="1200" dirty="0">
                <a:solidFill>
                  <a:schemeClr val="tx1"/>
                </a:solidFill>
                <a:effectLst/>
                <a:latin typeface="Segoe UI" panose="020B0502040204020203" pitchFamily="34" charset="0"/>
                <a:ea typeface="+mn-ea"/>
                <a:cs typeface="+mn-cs"/>
                <a:hlinkClick r:id="rId4"/>
              </a:rPr>
              <a:t>Azure Kubernetes Service (AKS)</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5"/>
              </a:rPr>
              <a:t>AKS virtual nodes</a:t>
            </a:r>
            <a:r>
              <a:rPr lang="en-US" sz="882" b="0" i="0" kern="1200" dirty="0">
                <a:solidFill>
                  <a:schemeClr val="tx1"/>
                </a:solidFill>
                <a:effectLst/>
                <a:latin typeface="Segoe UI" panose="020B0502040204020203" pitchFamily="34" charset="0"/>
                <a:ea typeface="+mn-ea"/>
                <a:cs typeface="+mn-cs"/>
              </a:rPr>
              <a:t>, which are built on the open-source Virtual </a:t>
            </a:r>
            <a:r>
              <a:rPr lang="en-US" sz="882" b="0" i="0" kern="1200" dirty="0" err="1">
                <a:solidFill>
                  <a:schemeClr val="tx1"/>
                </a:solidFill>
                <a:effectLst/>
                <a:latin typeface="Segoe UI" panose="020B0502040204020203" pitchFamily="34" charset="0"/>
                <a:ea typeface="+mn-ea"/>
                <a:cs typeface="+mn-cs"/>
              </a:rPr>
              <a:t>Kubelet</a:t>
            </a:r>
            <a:r>
              <a:rPr lang="en-US" sz="882" b="0" i="0" kern="1200" dirty="0">
                <a:solidFill>
                  <a:schemeClr val="tx1"/>
                </a:solidFill>
                <a:effectLst/>
                <a:latin typeface="Segoe UI" panose="020B0502040204020203" pitchFamily="34" charset="0"/>
                <a:ea typeface="+mn-ea"/>
                <a:cs typeface="+mn-cs"/>
              </a:rPr>
              <a:t> project. Get the best of an event-driven approach by adding KEDA event-driven autoscaling to your AKS cluster. </a:t>
            </a:r>
            <a:r>
              <a:rPr lang="en-US" sz="882" b="0" i="0" u="sng" kern="1200" dirty="0">
                <a:solidFill>
                  <a:schemeClr val="tx1"/>
                </a:solidFill>
                <a:effectLst/>
                <a:latin typeface="Segoe UI" panose="020B0502040204020203" pitchFamily="34" charset="0"/>
                <a:ea typeface="+mn-ea"/>
                <a:cs typeface="+mn-cs"/>
                <a:hlinkClick r:id="rId6"/>
              </a:rPr>
              <a:t>KEDA</a:t>
            </a:r>
            <a:r>
              <a:rPr lang="en-US" sz="882" b="0" i="0" kern="1200" dirty="0">
                <a:solidFill>
                  <a:schemeClr val="tx1"/>
                </a:solidFill>
                <a:effectLst/>
                <a:latin typeface="Segoe UI" panose="020B0502040204020203" pitchFamily="34" charset="0"/>
                <a:ea typeface="+mn-ea"/>
                <a:cs typeface="+mn-cs"/>
              </a:rPr>
              <a:t> is an open-source component that enables containers to process events directly from event sources, and it provides the ability to scale to zero.</a:t>
            </a:r>
          </a:p>
          <a:p>
            <a:r>
              <a:rPr lang="en-US" sz="882" b="1" i="0" kern="1200" dirty="0">
                <a:solidFill>
                  <a:schemeClr val="tx1"/>
                </a:solidFill>
                <a:effectLst/>
                <a:latin typeface="Segoe UI" panose="020B0502040204020203" pitchFamily="34" charset="0"/>
                <a:ea typeface="+mn-ea"/>
                <a:cs typeface="+mn-cs"/>
              </a:rPr>
              <a:t>Serverless functions</a:t>
            </a:r>
          </a:p>
          <a:p>
            <a:r>
              <a:rPr lang="en-US" sz="882" b="0" i="0" kern="1200" dirty="0">
                <a:solidFill>
                  <a:schemeClr val="tx1"/>
                </a:solidFill>
                <a:effectLst/>
                <a:latin typeface="Segoe UI" panose="020B0502040204020203" pitchFamily="34" charset="0"/>
                <a:ea typeface="+mn-ea"/>
                <a:cs typeface="+mn-cs"/>
              </a:rPr>
              <a:t>Execute code—written in the language of your choice—with </a:t>
            </a:r>
            <a:r>
              <a:rPr lang="en-US" sz="882" b="0" i="0" u="sng" kern="1200" dirty="0">
                <a:solidFill>
                  <a:schemeClr val="tx1"/>
                </a:solidFill>
                <a:effectLst/>
                <a:latin typeface="Segoe UI" panose="020B0502040204020203" pitchFamily="34" charset="0"/>
                <a:ea typeface="+mn-ea"/>
                <a:cs typeface="+mn-cs"/>
                <a:hlinkClick r:id="rId7"/>
              </a:rPr>
              <a:t>Azure Functions</a:t>
            </a:r>
            <a:r>
              <a:rPr lang="en-US" sz="882" b="0" i="0" kern="1200" dirty="0">
                <a:solidFill>
                  <a:schemeClr val="tx1"/>
                </a:solidFill>
                <a:effectLst/>
                <a:latin typeface="Segoe UI" panose="020B0502040204020203" pitchFamily="34" charset="0"/>
                <a:ea typeface="+mn-ea"/>
                <a:cs typeface="+mn-cs"/>
              </a:rPr>
              <a:t>, an event-driven compute experience. Scale on demand and pay only for the time your code is executed. Available as a managed service in Azure and Azure Stack, the </a:t>
            </a:r>
            <a:r>
              <a:rPr lang="en-US" sz="882" b="0" i="0" u="sng" kern="1200" dirty="0">
                <a:solidFill>
                  <a:schemeClr val="tx1"/>
                </a:solidFill>
                <a:effectLst/>
                <a:latin typeface="Segoe UI" panose="020B0502040204020203" pitchFamily="34" charset="0"/>
                <a:ea typeface="+mn-ea"/>
                <a:cs typeface="+mn-cs"/>
                <a:hlinkClick r:id="rId8"/>
              </a:rPr>
              <a:t>open source Functions runtime</a:t>
            </a:r>
            <a:r>
              <a:rPr lang="en-US" sz="882" b="0" i="0" kern="1200" dirty="0">
                <a:solidFill>
                  <a:schemeClr val="tx1"/>
                </a:solidFill>
                <a:effectLst/>
                <a:latin typeface="Segoe UI" panose="020B0502040204020203" pitchFamily="34" charset="0"/>
                <a:ea typeface="+mn-ea"/>
                <a:cs typeface="+mn-cs"/>
              </a:rPr>
              <a:t> also works on multiple destinations, including Kubernetes, Azure IoT Edge, on-premises, and even in other clouds.</a:t>
            </a:r>
          </a:p>
          <a:p>
            <a:r>
              <a:rPr lang="en-US" sz="882" b="1" i="0" kern="1200" dirty="0">
                <a:solidFill>
                  <a:schemeClr val="tx1"/>
                </a:solidFill>
                <a:effectLst/>
                <a:latin typeface="Segoe UI" panose="020B0502040204020203" pitchFamily="34" charset="0"/>
                <a:ea typeface="+mn-ea"/>
                <a:cs typeface="+mn-cs"/>
              </a:rPr>
              <a:t>Serverless application environments</a:t>
            </a:r>
          </a:p>
          <a:p>
            <a:r>
              <a:rPr lang="en-US" sz="882" b="0" i="0" kern="1200" dirty="0">
                <a:solidFill>
                  <a:schemeClr val="tx1"/>
                </a:solidFill>
                <a:effectLst/>
                <a:latin typeface="Segoe UI" panose="020B0502040204020203" pitchFamily="34" charset="0"/>
                <a:ea typeface="+mn-ea"/>
                <a:cs typeface="+mn-cs"/>
              </a:rPr>
              <a:t>Run and scale web, mobile, and API applications on the platform of your choice—in a high-productivity, fully managed environment—with </a:t>
            </a:r>
            <a:r>
              <a:rPr lang="en-US" sz="882" b="0" i="0" u="sng" kern="1200" dirty="0">
                <a:solidFill>
                  <a:schemeClr val="tx1"/>
                </a:solidFill>
                <a:effectLst/>
                <a:latin typeface="Segoe UI" panose="020B0502040204020203" pitchFamily="34" charset="0"/>
                <a:ea typeface="+mn-ea"/>
                <a:cs typeface="+mn-cs"/>
                <a:hlinkClick r:id="rId9"/>
              </a:rPr>
              <a:t>Azure App Service</a:t>
            </a:r>
            <a:r>
              <a:rPr lang="en-US" sz="882" b="0" i="0" kern="1200" dirty="0">
                <a:solidFill>
                  <a:schemeClr val="tx1"/>
                </a:solidFill>
                <a:effectLst/>
                <a:latin typeface="Segoe UI" panose="020B0502040204020203" pitchFamily="34" charset="0"/>
                <a:ea typeface="+mn-ea"/>
                <a:cs typeface="+mn-cs"/>
              </a:rPr>
              <a:t>.</a:t>
            </a:r>
          </a:p>
          <a:p>
            <a:endParaRPr lang="en-US" dirty="0"/>
          </a:p>
          <a:p>
            <a:r>
              <a:rPr lang="en-US" sz="882" b="1" i="0" kern="1200" dirty="0">
                <a:solidFill>
                  <a:schemeClr val="tx1"/>
                </a:solidFill>
                <a:effectLst/>
                <a:latin typeface="Segoe UI" panose="020B0502040204020203" pitchFamily="34" charset="0"/>
                <a:ea typeface="+mn-ea"/>
                <a:cs typeface="+mn-cs"/>
              </a:rPr>
              <a:t>Azure serverless workflows and integration</a:t>
            </a:r>
          </a:p>
          <a:p>
            <a:r>
              <a:rPr lang="en-US" sz="882" b="0" i="0" kern="1200" dirty="0">
                <a:solidFill>
                  <a:schemeClr val="tx1"/>
                </a:solidFill>
                <a:effectLst/>
                <a:latin typeface="Segoe UI" panose="020B0502040204020203" pitchFamily="34" charset="0"/>
                <a:ea typeface="+mn-ea"/>
                <a:cs typeface="+mn-cs"/>
              </a:rPr>
              <a:t>Create new apps by orchestrating event-based serverless architectures. Build connected services more easily using a simple API facade that abstracts API implementation complexity.</a:t>
            </a:r>
          </a:p>
          <a:p>
            <a:r>
              <a:rPr lang="en-US" sz="882" b="1" i="0" kern="1200" dirty="0">
                <a:solidFill>
                  <a:schemeClr val="tx1"/>
                </a:solidFill>
                <a:effectLst/>
                <a:latin typeface="Segoe UI" panose="020B0502040204020203" pitchFamily="34" charset="0"/>
                <a:ea typeface="+mn-ea"/>
                <a:cs typeface="+mn-cs"/>
              </a:rPr>
              <a:t>Serverless workflow orchestration</a:t>
            </a:r>
          </a:p>
          <a:p>
            <a:r>
              <a:rPr lang="en-US" sz="882" b="0" i="0" kern="1200" dirty="0">
                <a:solidFill>
                  <a:schemeClr val="tx1"/>
                </a:solidFill>
                <a:effectLst/>
                <a:latin typeface="Segoe UI" panose="020B0502040204020203" pitchFamily="34" charset="0"/>
                <a:ea typeface="+mn-ea"/>
                <a:cs typeface="+mn-cs"/>
              </a:rPr>
              <a:t>Integrate data and apps instead of writing complex glue code between disparate systems. Visually create serverless workflows with </a:t>
            </a:r>
            <a:r>
              <a:rPr lang="en-US" sz="882" b="0" i="0" u="sng" kern="1200" dirty="0">
                <a:solidFill>
                  <a:schemeClr val="tx1"/>
                </a:solidFill>
                <a:effectLst/>
                <a:latin typeface="Segoe UI" panose="020B0502040204020203" pitchFamily="34" charset="0"/>
                <a:ea typeface="+mn-ea"/>
                <a:cs typeface="+mn-cs"/>
                <a:hlinkClick r:id="rId10"/>
              </a:rPr>
              <a:t>Azure Logic Apps</a:t>
            </a:r>
            <a:r>
              <a:rPr lang="en-US" sz="882" b="0" i="0" kern="1200" dirty="0">
                <a:solidFill>
                  <a:schemeClr val="tx1"/>
                </a:solidFill>
                <a:effectLst/>
                <a:latin typeface="Segoe UI" panose="020B0502040204020203" pitchFamily="34" charset="0"/>
                <a:ea typeface="+mn-ea"/>
                <a:cs typeface="+mn-cs"/>
              </a:rPr>
              <a:t> and use your own APIs, serverless functions, or out-of-the-box software as a service (SaaS) connectors, including Salesforce, Microsoft Office 365, and Dropbox.</a:t>
            </a:r>
          </a:p>
          <a:p>
            <a:r>
              <a:rPr lang="en-US" sz="882" b="1" i="0" kern="1200" dirty="0">
                <a:solidFill>
                  <a:schemeClr val="tx1"/>
                </a:solidFill>
                <a:effectLst/>
                <a:latin typeface="Segoe UI" panose="020B0502040204020203" pitchFamily="34" charset="0"/>
                <a:ea typeface="+mn-ea"/>
                <a:cs typeface="+mn-cs"/>
              </a:rPr>
              <a:t>Serverless API management</a:t>
            </a:r>
          </a:p>
          <a:p>
            <a:r>
              <a:rPr lang="en-US" sz="882" b="0" i="0" kern="1200" dirty="0">
                <a:solidFill>
                  <a:schemeClr val="tx1"/>
                </a:solidFill>
                <a:effectLst/>
                <a:latin typeface="Segoe UI" panose="020B0502040204020203" pitchFamily="34" charset="0"/>
                <a:ea typeface="+mn-ea"/>
                <a:cs typeface="+mn-cs"/>
              </a:rPr>
              <a:t>Publish, secure, transform, maintain, and monitor APIs with </a:t>
            </a:r>
            <a:r>
              <a:rPr lang="en-US" sz="882" b="0" i="0" u="sng" kern="1200" dirty="0">
                <a:solidFill>
                  <a:schemeClr val="tx1"/>
                </a:solidFill>
                <a:effectLst/>
                <a:latin typeface="Segoe UI" panose="020B0502040204020203" pitchFamily="34" charset="0"/>
                <a:ea typeface="+mn-ea"/>
                <a:cs typeface="+mn-cs"/>
                <a:hlinkClick r:id="rId11"/>
              </a:rPr>
              <a:t>Azure API Management</a:t>
            </a:r>
            <a:r>
              <a:rPr lang="en-US" sz="882" b="0" i="0" kern="1200" dirty="0">
                <a:solidFill>
                  <a:schemeClr val="tx1"/>
                </a:solidFill>
                <a:effectLst/>
                <a:latin typeface="Segoe UI" panose="020B0502040204020203" pitchFamily="34" charset="0"/>
                <a:ea typeface="+mn-ea"/>
                <a:cs typeface="+mn-cs"/>
              </a:rPr>
              <a:t>, a fully managed service that offers a usage model designed and implemented to be an organic fit for serverless applications.</a:t>
            </a:r>
          </a:p>
          <a:p>
            <a:r>
              <a:rPr lang="en-US" sz="882" b="1" i="0" kern="1200" dirty="0">
                <a:solidFill>
                  <a:schemeClr val="tx1"/>
                </a:solidFill>
                <a:effectLst/>
                <a:latin typeface="Segoe UI" panose="020B0502040204020203" pitchFamily="34" charset="0"/>
                <a:ea typeface="+mn-ea"/>
                <a:cs typeface="+mn-cs"/>
              </a:rPr>
              <a:t>Serverless messaging</a:t>
            </a:r>
          </a:p>
          <a:p>
            <a:r>
              <a:rPr lang="en-US" sz="882" b="0" i="0" kern="1200" dirty="0">
                <a:solidFill>
                  <a:schemeClr val="tx1"/>
                </a:solidFill>
                <a:effectLst/>
                <a:latin typeface="Segoe UI" panose="020B0502040204020203" pitchFamily="34" charset="0"/>
                <a:ea typeface="+mn-ea"/>
                <a:cs typeface="+mn-cs"/>
              </a:rPr>
              <a:t>Simplify event-based application scenarios with </a:t>
            </a:r>
            <a:r>
              <a:rPr lang="en-US" sz="882" b="0" i="0" u="sng" kern="1200" dirty="0">
                <a:solidFill>
                  <a:schemeClr val="tx1"/>
                </a:solidFill>
                <a:effectLst/>
                <a:latin typeface="Segoe UI" panose="020B0502040204020203" pitchFamily="34" charset="0"/>
                <a:ea typeface="+mn-ea"/>
                <a:cs typeface="+mn-cs"/>
                <a:hlinkClick r:id="rId12"/>
              </a:rPr>
              <a:t>Azure Event Grid</a:t>
            </a:r>
            <a:r>
              <a:rPr lang="en-US" sz="882" b="0" i="0" kern="1200" dirty="0">
                <a:solidFill>
                  <a:schemeClr val="tx1"/>
                </a:solidFill>
                <a:effectLst/>
                <a:latin typeface="Segoe UI" panose="020B0502040204020203" pitchFamily="34" charset="0"/>
                <a:ea typeface="+mn-ea"/>
                <a:cs typeface="+mn-cs"/>
              </a:rPr>
              <a:t>. Connect serverless logic to events coming from multiple Azure services and external sources using the </a:t>
            </a:r>
            <a:r>
              <a:rPr lang="en-US" sz="882" b="0" i="0" u="sng" kern="1200" dirty="0" err="1">
                <a:solidFill>
                  <a:schemeClr val="tx1"/>
                </a:solidFill>
                <a:effectLst/>
                <a:latin typeface="Segoe UI" panose="020B0502040204020203" pitchFamily="34" charset="0"/>
                <a:ea typeface="+mn-ea"/>
                <a:cs typeface="+mn-cs"/>
                <a:hlinkClick r:id="rId13"/>
              </a:rPr>
              <a:t>CloudEvents</a:t>
            </a:r>
            <a:r>
              <a:rPr lang="en-US" sz="882" b="0" i="0" kern="1200" dirty="0">
                <a:solidFill>
                  <a:schemeClr val="tx1"/>
                </a:solidFill>
                <a:effectLst/>
                <a:latin typeface="Segoe UI" panose="020B0502040204020203" pitchFamily="34" charset="0"/>
                <a:ea typeface="+mn-ea"/>
                <a:cs typeface="+mn-cs"/>
              </a:rPr>
              <a:t> schema. Build distributed and scalable cloud solutions with connections across private and public cloud environments with the </a:t>
            </a:r>
            <a:r>
              <a:rPr lang="en-US" sz="882" b="0" i="0" u="sng" kern="1200" dirty="0">
                <a:solidFill>
                  <a:schemeClr val="tx1"/>
                </a:solidFill>
                <a:effectLst/>
                <a:latin typeface="Segoe UI" panose="020B0502040204020203" pitchFamily="34" charset="0"/>
                <a:ea typeface="+mn-ea"/>
                <a:cs typeface="+mn-cs"/>
                <a:hlinkClick r:id="rId14"/>
              </a:rPr>
              <a:t>Azure Service Bus</a:t>
            </a:r>
            <a:r>
              <a:rPr lang="en-US" sz="882" b="0" i="0" kern="1200" dirty="0">
                <a:solidFill>
                  <a:schemeClr val="tx1"/>
                </a:solidFill>
                <a:effectLst/>
                <a:latin typeface="Segoe UI" panose="020B0502040204020203" pitchFamily="34" charset="0"/>
                <a:ea typeface="+mn-ea"/>
                <a:cs typeface="+mn-cs"/>
              </a:rPr>
              <a:t> messaging infrastructure.</a:t>
            </a:r>
          </a:p>
          <a:p>
            <a:endParaRPr lang="en-US" dirty="0"/>
          </a:p>
          <a:p>
            <a:r>
              <a:rPr lang="en-US" sz="882" b="1" i="0" kern="1200" dirty="0">
                <a:solidFill>
                  <a:schemeClr val="tx1"/>
                </a:solidFill>
                <a:effectLst/>
                <a:latin typeface="Segoe UI" panose="020B0502040204020203" pitchFamily="34" charset="0"/>
                <a:ea typeface="+mn-ea"/>
                <a:cs typeface="+mn-cs"/>
              </a:rPr>
              <a:t>DevOps and developer tools for serverless</a:t>
            </a:r>
          </a:p>
          <a:p>
            <a:r>
              <a:rPr lang="en-US" sz="882" b="0" i="0" kern="1200" dirty="0">
                <a:solidFill>
                  <a:schemeClr val="tx1"/>
                </a:solidFill>
                <a:effectLst/>
                <a:latin typeface="Segoe UI" panose="020B0502040204020203" pitchFamily="34" charset="0"/>
                <a:ea typeface="+mn-ea"/>
                <a:cs typeface="+mn-cs"/>
              </a:rPr>
              <a:t>Create serverless apps using familiar tools right from your own developer environment and on your favorite operating system. Get first-class services to build, test and deploy functions, containers, and Kubernetes-based applications</a:t>
            </a:r>
          </a:p>
          <a:p>
            <a:r>
              <a:rPr lang="en-US" sz="882" b="1" i="0" kern="1200" dirty="0">
                <a:solidFill>
                  <a:schemeClr val="tx1"/>
                </a:solidFill>
                <a:effectLst/>
                <a:latin typeface="Segoe UI" panose="020B0502040204020203" pitchFamily="34" charset="0"/>
                <a:ea typeface="+mn-ea"/>
                <a:cs typeface="+mn-cs"/>
              </a:rPr>
              <a:t>CI/CD for serverless</a:t>
            </a:r>
          </a:p>
          <a:p>
            <a:r>
              <a:rPr lang="en-US" sz="882" b="0" i="0" kern="1200" dirty="0">
                <a:solidFill>
                  <a:schemeClr val="tx1"/>
                </a:solidFill>
                <a:effectLst/>
                <a:latin typeface="Segoe UI" panose="020B0502040204020203" pitchFamily="34" charset="0"/>
                <a:ea typeface="+mn-ea"/>
                <a:cs typeface="+mn-cs"/>
              </a:rPr>
              <a:t>Get unlimited, cloud-hosted private git repos with </a:t>
            </a:r>
            <a:r>
              <a:rPr lang="en-US" sz="882" b="0" i="0" u="sng" kern="1200" dirty="0">
                <a:solidFill>
                  <a:schemeClr val="tx1"/>
                </a:solidFill>
                <a:effectLst/>
                <a:latin typeface="Segoe UI" panose="020B0502040204020203" pitchFamily="34" charset="0"/>
                <a:ea typeface="+mn-ea"/>
                <a:cs typeface="+mn-cs"/>
                <a:hlinkClick r:id="rId15"/>
              </a:rPr>
              <a:t>Azure DevOps</a:t>
            </a:r>
            <a:r>
              <a:rPr lang="en-US" sz="882" b="0" i="0" kern="1200" dirty="0">
                <a:solidFill>
                  <a:schemeClr val="tx1"/>
                </a:solidFill>
                <a:effectLst/>
                <a:latin typeface="Segoe UI" panose="020B0502040204020203" pitchFamily="34" charset="0"/>
                <a:ea typeface="+mn-ea"/>
                <a:cs typeface="+mn-cs"/>
              </a:rPr>
              <a:t>. Easily set up continuous integration/continuous delivery (CI/CD), add automatic package management, automatically trigger builds, and deploy to Kubernetes, Azure Functions, Azure Web Apps, or any cloud.</a:t>
            </a:r>
          </a:p>
          <a:p>
            <a:r>
              <a:rPr lang="en-US" sz="882" b="1" i="0" kern="1200" dirty="0">
                <a:solidFill>
                  <a:schemeClr val="tx1"/>
                </a:solidFill>
                <a:effectLst/>
                <a:latin typeface="Segoe UI" panose="020B0502040204020203" pitchFamily="34" charset="0"/>
                <a:ea typeface="+mn-ea"/>
                <a:cs typeface="+mn-cs"/>
              </a:rPr>
              <a:t>App development tools</a:t>
            </a:r>
          </a:p>
          <a:p>
            <a:r>
              <a:rPr lang="en-US" sz="882" b="0" i="0" kern="1200" dirty="0">
                <a:solidFill>
                  <a:schemeClr val="tx1"/>
                </a:solidFill>
                <a:effectLst/>
                <a:latin typeface="Segoe UI" panose="020B0502040204020203" pitchFamily="34" charset="0"/>
                <a:ea typeface="+mn-ea"/>
                <a:cs typeface="+mn-cs"/>
              </a:rPr>
              <a:t>Build, run, and debug serverless applications with a comprehensive </a:t>
            </a:r>
            <a:r>
              <a:rPr lang="en-US" sz="882" b="0" i="0" u="sng" kern="1200" dirty="0">
                <a:solidFill>
                  <a:schemeClr val="tx1"/>
                </a:solidFill>
                <a:effectLst/>
                <a:latin typeface="Segoe UI" panose="020B0502040204020203" pitchFamily="34" charset="0"/>
                <a:ea typeface="+mn-ea"/>
                <a:cs typeface="+mn-cs"/>
                <a:hlinkClick r:id="rId16"/>
              </a:rPr>
              <a:t>set of developer tools</a:t>
            </a:r>
            <a:r>
              <a:rPr lang="en-US" sz="882" b="0" i="0" kern="1200" dirty="0">
                <a:solidFill>
                  <a:schemeClr val="tx1"/>
                </a:solidFill>
                <a:effectLst/>
                <a:latin typeface="Segoe UI" panose="020B0502040204020203" pitchFamily="34" charset="0"/>
                <a:ea typeface="+mn-ea"/>
                <a:cs typeface="+mn-cs"/>
              </a:rPr>
              <a:t>. Use emulators to develop your apps locally for advanced scenarios like Functions and Kubernetes, then easily target them to Azure when you’re ready to deploy.</a:t>
            </a:r>
          </a:p>
          <a:p>
            <a:endParaRPr lang="en-US" dirty="0"/>
          </a:p>
          <a:p>
            <a:r>
              <a:rPr lang="en-US" sz="882" b="1" i="0" kern="1200" dirty="0">
                <a:solidFill>
                  <a:schemeClr val="tx1"/>
                </a:solidFill>
                <a:effectLst/>
                <a:latin typeface="Segoe UI" panose="020B0502040204020203" pitchFamily="34" charset="0"/>
                <a:ea typeface="+mn-ea"/>
                <a:cs typeface="+mn-cs"/>
              </a:rPr>
              <a:t>AI and machine learning for serverless</a:t>
            </a:r>
          </a:p>
          <a:p>
            <a:r>
              <a:rPr lang="en-US" sz="882" b="0" i="0" kern="1200" dirty="0">
                <a:solidFill>
                  <a:schemeClr val="tx1"/>
                </a:solidFill>
                <a:effectLst/>
                <a:latin typeface="Segoe UI" panose="020B0502040204020203" pitchFamily="34" charset="0"/>
                <a:ea typeface="+mn-ea"/>
                <a:cs typeface="+mn-cs"/>
              </a:rPr>
              <a:t>Infuse your serverless applications with ready-to-use AI and machine learning algorithms. Improve productivity and reduce costs with autoscaling compute and DevOps for machine learning.</a:t>
            </a:r>
          </a:p>
          <a:p>
            <a:r>
              <a:rPr lang="en-US" sz="882" b="1" i="0" kern="1200" dirty="0">
                <a:solidFill>
                  <a:schemeClr val="tx1"/>
                </a:solidFill>
                <a:effectLst/>
                <a:latin typeface="Segoe UI" panose="020B0502040204020203" pitchFamily="34" charset="0"/>
                <a:ea typeface="+mn-ea"/>
                <a:cs typeface="+mn-cs"/>
              </a:rPr>
              <a:t>Cognitive computing</a:t>
            </a:r>
          </a:p>
          <a:p>
            <a:r>
              <a:rPr lang="en-US" sz="882" b="0" i="0" kern="1200" dirty="0">
                <a:solidFill>
                  <a:schemeClr val="tx1"/>
                </a:solidFill>
                <a:effectLst/>
                <a:latin typeface="Segoe UI" panose="020B0502040204020203" pitchFamily="34" charset="0"/>
                <a:ea typeface="+mn-ea"/>
                <a:cs typeface="+mn-cs"/>
              </a:rPr>
              <a:t>Enable your serverless apps to see, hear, speak, understand and interpret your user needs through natural methods of communication using </a:t>
            </a:r>
            <a:r>
              <a:rPr lang="en-US" sz="882" b="0" i="0" u="sng" kern="1200" dirty="0">
                <a:solidFill>
                  <a:schemeClr val="tx1"/>
                </a:solidFill>
                <a:effectLst/>
                <a:latin typeface="Segoe UI" panose="020B0502040204020203" pitchFamily="34" charset="0"/>
                <a:ea typeface="+mn-ea"/>
                <a:cs typeface="+mn-cs"/>
                <a:hlinkClick r:id="rId17"/>
              </a:rPr>
              <a:t>Azure Cognitive Services</a:t>
            </a:r>
            <a:r>
              <a:rPr lang="en-US" sz="882" b="0" i="0" kern="1200" dirty="0">
                <a:solidFill>
                  <a:schemeClr val="tx1"/>
                </a:solidFill>
                <a:effectLst/>
                <a:latin typeface="Segoe UI" panose="020B0502040204020203" pitchFamily="34" charset="0"/>
                <a:ea typeface="+mn-ea"/>
                <a:cs typeface="+mn-cs"/>
              </a:rPr>
              <a:t> via an API or </a:t>
            </a:r>
            <a:r>
              <a:rPr lang="en-US" sz="882" b="0" i="0" u="sng" kern="1200" dirty="0">
                <a:solidFill>
                  <a:schemeClr val="tx1"/>
                </a:solidFill>
                <a:effectLst/>
                <a:latin typeface="Segoe UI" panose="020B0502040204020203" pitchFamily="34" charset="0"/>
                <a:ea typeface="+mn-ea"/>
                <a:cs typeface="+mn-cs"/>
                <a:hlinkClick r:id="rId18"/>
              </a:rPr>
              <a:t>deployed as containers</a:t>
            </a:r>
            <a:r>
              <a:rPr lang="en-US" sz="882" b="0" i="0" kern="1200" dirty="0">
                <a:solidFill>
                  <a:schemeClr val="tx1"/>
                </a:solidFill>
                <a:effectLst/>
                <a:latin typeface="Segoe UI" panose="020B0502040204020203" pitchFamily="34" charset="0"/>
                <a:ea typeface="+mn-ea"/>
                <a:cs typeface="+mn-cs"/>
              </a:rPr>
              <a:t> on Kubernetes.</a:t>
            </a:r>
          </a:p>
          <a:p>
            <a:r>
              <a:rPr lang="en-US" sz="882" b="1" i="0" kern="1200" dirty="0">
                <a:solidFill>
                  <a:schemeClr val="tx1"/>
                </a:solidFill>
                <a:effectLst/>
                <a:latin typeface="Segoe UI" panose="020B0502040204020203" pitchFamily="34" charset="0"/>
                <a:ea typeface="+mn-ea"/>
                <a:cs typeface="+mn-cs"/>
              </a:rPr>
              <a:t>Conversation bots</a:t>
            </a:r>
          </a:p>
          <a:p>
            <a:r>
              <a:rPr lang="en-US" sz="882" b="0" i="0" kern="1200" dirty="0">
                <a:solidFill>
                  <a:schemeClr val="tx1"/>
                </a:solidFill>
                <a:effectLst/>
                <a:latin typeface="Segoe UI" panose="020B0502040204020203" pitchFamily="34" charset="0"/>
                <a:ea typeface="+mn-ea"/>
                <a:cs typeface="+mn-cs"/>
              </a:rPr>
              <a:t>Use </a:t>
            </a:r>
            <a:r>
              <a:rPr lang="en-US" sz="882" b="0" i="0" u="sng" kern="1200" dirty="0">
                <a:solidFill>
                  <a:schemeClr val="tx1"/>
                </a:solidFill>
                <a:effectLst/>
                <a:latin typeface="Segoe UI" panose="020B0502040204020203" pitchFamily="34" charset="0"/>
                <a:ea typeface="+mn-ea"/>
                <a:cs typeface="+mn-cs"/>
                <a:hlinkClick r:id="rId19"/>
              </a:rPr>
              <a:t>Azure Bot Service</a:t>
            </a:r>
            <a:r>
              <a:rPr lang="en-US" sz="882" b="0" i="0" kern="1200" dirty="0">
                <a:solidFill>
                  <a:schemeClr val="tx1"/>
                </a:solidFill>
                <a:effectLst/>
                <a:latin typeface="Segoe UI" panose="020B0502040204020203" pitchFamily="34" charset="0"/>
                <a:ea typeface="+mn-ea"/>
                <a:cs typeface="+mn-cs"/>
              </a:rPr>
              <a:t> to build intelligent bots that interact naturally with your users through channels such as text/SMS, Skype, Microsoft Teams, Slack, Office 365, and Twitter.</a:t>
            </a:r>
          </a:p>
          <a:p>
            <a:r>
              <a:rPr lang="en-US" sz="882" b="1" i="0" kern="1200" dirty="0">
                <a:solidFill>
                  <a:schemeClr val="tx1"/>
                </a:solidFill>
                <a:effectLst/>
                <a:latin typeface="Segoe UI" panose="020B0502040204020203" pitchFamily="34" charset="0"/>
                <a:ea typeface="+mn-ea"/>
                <a:cs typeface="+mn-cs"/>
              </a:rPr>
              <a:t>Machine learning models</a:t>
            </a:r>
          </a:p>
          <a:p>
            <a:r>
              <a:rPr lang="en-US" sz="882" b="0" i="0" kern="1200" dirty="0">
                <a:solidFill>
                  <a:schemeClr val="tx1"/>
                </a:solidFill>
                <a:effectLst/>
                <a:latin typeface="Segoe UI" panose="020B0502040204020203" pitchFamily="34" charset="0"/>
                <a:ea typeface="+mn-ea"/>
                <a:cs typeface="+mn-cs"/>
              </a:rPr>
              <a:t>Build, train, and deploy models on </a:t>
            </a:r>
            <a:r>
              <a:rPr lang="en-US" sz="882" b="0" i="0" u="sng" kern="1200" dirty="0">
                <a:solidFill>
                  <a:schemeClr val="tx1"/>
                </a:solidFill>
                <a:effectLst/>
                <a:latin typeface="Segoe UI" panose="020B0502040204020203" pitchFamily="34" charset="0"/>
                <a:ea typeface="+mn-ea"/>
                <a:cs typeface="+mn-cs"/>
                <a:hlinkClick r:id="rId20"/>
              </a:rPr>
              <a:t>Azure Machine Learning</a:t>
            </a:r>
            <a:r>
              <a:rPr lang="en-US" sz="882" b="0" i="0" kern="1200" dirty="0">
                <a:solidFill>
                  <a:schemeClr val="tx1"/>
                </a:solidFill>
                <a:effectLst/>
                <a:latin typeface="Segoe UI" panose="020B0502040204020203" pitchFamily="34" charset="0"/>
                <a:ea typeface="+mn-ea"/>
                <a:cs typeface="+mn-cs"/>
              </a:rPr>
              <a:t>, from the cloud to the edge.</a:t>
            </a:r>
          </a:p>
          <a:p>
            <a:endParaRPr lang="en-US" dirty="0"/>
          </a:p>
          <a:p>
            <a:r>
              <a:rPr lang="en-US" sz="882" b="1" i="0" kern="1200" dirty="0">
                <a:solidFill>
                  <a:schemeClr val="tx1"/>
                </a:solidFill>
                <a:effectLst/>
                <a:latin typeface="Segoe UI" panose="020B0502040204020203" pitchFamily="34" charset="0"/>
                <a:ea typeface="+mn-ea"/>
                <a:cs typeface="+mn-cs"/>
              </a:rPr>
              <a:t>Build serverless apps with relational and non-relational databases</a:t>
            </a:r>
          </a:p>
          <a:p>
            <a:r>
              <a:rPr lang="en-US" sz="882" b="1" i="0" kern="1200" dirty="0">
                <a:solidFill>
                  <a:schemeClr val="tx1"/>
                </a:solidFill>
                <a:effectLst/>
                <a:latin typeface="Segoe UI" panose="020B0502040204020203" pitchFamily="34" charset="0"/>
                <a:ea typeface="+mn-ea"/>
                <a:cs typeface="+mn-cs"/>
              </a:rPr>
              <a:t>Azure SQL Database serverless</a:t>
            </a:r>
          </a:p>
          <a:p>
            <a:r>
              <a:rPr lang="en-US" sz="882" b="0" i="0" kern="1200" dirty="0">
                <a:solidFill>
                  <a:schemeClr val="tx1"/>
                </a:solidFill>
                <a:effectLst/>
                <a:latin typeface="Segoe UI" panose="020B0502040204020203" pitchFamily="34" charset="0"/>
                <a:ea typeface="+mn-ea"/>
                <a:cs typeface="+mn-cs"/>
              </a:rPr>
              <a:t>Build apps faster, optimize price-performance, and simplify performance management for relational databases using </a:t>
            </a:r>
            <a:r>
              <a:rPr lang="en-US" sz="882" b="0" i="0" u="sng" kern="1200" dirty="0">
                <a:solidFill>
                  <a:schemeClr val="tx1"/>
                </a:solidFill>
                <a:effectLst/>
                <a:latin typeface="Segoe UI" panose="020B0502040204020203" pitchFamily="34" charset="0"/>
                <a:ea typeface="+mn-ea"/>
                <a:cs typeface="+mn-cs"/>
                <a:hlinkClick r:id="rId21"/>
              </a:rPr>
              <a:t>Azure SQL Database serverless</a:t>
            </a:r>
            <a:r>
              <a:rPr lang="en-US" sz="882" b="0" i="0" kern="1200" dirty="0">
                <a:solidFill>
                  <a:schemeClr val="tx1"/>
                </a:solidFill>
                <a:effectLst/>
                <a:latin typeface="Segoe UI" panose="020B0502040204020203" pitchFamily="34" charset="0"/>
                <a:ea typeface="+mn-ea"/>
                <a:cs typeface="+mn-cs"/>
              </a:rPr>
              <a:t>. Automatically scale compute based on workload demand and pay only for compute used per second. For further cost savings, automatically pause serverless databases and pay only for storage during inactive periods, then automatically resume when workload activity returns. All databases in </a:t>
            </a:r>
            <a:r>
              <a:rPr lang="en-US" sz="882" b="0" i="0" u="sng" kern="1200" dirty="0">
                <a:solidFill>
                  <a:schemeClr val="tx1"/>
                </a:solidFill>
                <a:effectLst/>
                <a:latin typeface="Segoe UI" panose="020B0502040204020203" pitchFamily="34" charset="0"/>
                <a:ea typeface="+mn-ea"/>
                <a:cs typeface="+mn-cs"/>
                <a:hlinkClick r:id="rId22"/>
              </a:rPr>
              <a:t>Azure SQL Database</a:t>
            </a:r>
            <a:r>
              <a:rPr lang="en-US" sz="882" b="0" i="0" kern="1200" dirty="0">
                <a:solidFill>
                  <a:schemeClr val="tx1"/>
                </a:solidFill>
                <a:effectLst/>
                <a:latin typeface="Segoe UI" panose="020B0502040204020203" pitchFamily="34" charset="0"/>
                <a:ea typeface="+mn-ea"/>
                <a:cs typeface="+mn-cs"/>
              </a:rPr>
              <a:t> including those using serverless are automatically updated, come with built-in high availability, and feature built-in machine learning for added security and performance.</a:t>
            </a:r>
          </a:p>
          <a:p>
            <a:r>
              <a:rPr lang="en-US" sz="882" b="1" i="0" kern="1200" dirty="0">
                <a:solidFill>
                  <a:schemeClr val="tx1"/>
                </a:solidFill>
                <a:effectLst/>
                <a:latin typeface="Segoe UI" panose="020B0502040204020203" pitchFamily="34" charset="0"/>
                <a:ea typeface="+mn-ea"/>
                <a:cs typeface="+mn-cs"/>
              </a:rPr>
              <a:t>Azure Cosmos DB</a:t>
            </a:r>
          </a:p>
          <a:p>
            <a:r>
              <a:rPr lang="en-US" sz="882" b="0" i="0" kern="1200" dirty="0">
                <a:solidFill>
                  <a:schemeClr val="tx1"/>
                </a:solidFill>
                <a:effectLst/>
                <a:latin typeface="Segoe UI" panose="020B0502040204020203" pitchFamily="34" charset="0"/>
                <a:ea typeface="+mn-ea"/>
                <a:cs typeface="+mn-cs"/>
              </a:rPr>
              <a:t>Use </a:t>
            </a:r>
            <a:r>
              <a:rPr lang="en-US" sz="882" b="0" i="0" u="sng" kern="1200" dirty="0">
                <a:solidFill>
                  <a:schemeClr val="tx1"/>
                </a:solidFill>
                <a:effectLst/>
                <a:latin typeface="Segoe UI" panose="020B0502040204020203" pitchFamily="34" charset="0"/>
                <a:ea typeface="+mn-ea"/>
                <a:cs typeface="+mn-cs"/>
                <a:hlinkClick r:id="rId23"/>
              </a:rPr>
              <a:t>Azure Cosmos DB</a:t>
            </a:r>
            <a:r>
              <a:rPr lang="en-US" sz="882" b="0" i="0" kern="1200" dirty="0">
                <a:solidFill>
                  <a:schemeClr val="tx1"/>
                </a:solidFill>
                <a:effectLst/>
                <a:latin typeface="Segoe UI" panose="020B0502040204020203" pitchFamily="34" charset="0"/>
                <a:ea typeface="+mn-ea"/>
                <a:cs typeface="+mn-cs"/>
              </a:rPr>
              <a:t>, a globally distributed, massively scalable, multi-model database service, to create database triggers, input bindings, and output bindings.</a:t>
            </a:r>
          </a:p>
          <a:p>
            <a:endParaRPr lang="en-US" dirty="0"/>
          </a:p>
          <a:p>
            <a:r>
              <a:rPr lang="en-US" sz="882" b="1" i="0" kern="1200" dirty="0">
                <a:solidFill>
                  <a:schemeClr val="tx1"/>
                </a:solidFill>
                <a:effectLst/>
                <a:latin typeface="Segoe UI" panose="020B0502040204020203" pitchFamily="34" charset="0"/>
                <a:ea typeface="+mn-ea"/>
                <a:cs typeface="+mn-cs"/>
              </a:rPr>
              <a:t>Azure serverless storage</a:t>
            </a:r>
          </a:p>
          <a:p>
            <a:r>
              <a:rPr lang="en-US" sz="882" b="0" i="0" kern="1200" dirty="0">
                <a:solidFill>
                  <a:schemeClr val="tx1"/>
                </a:solidFill>
                <a:effectLst/>
                <a:latin typeface="Segoe UI" panose="020B0502040204020203" pitchFamily="34" charset="0"/>
                <a:ea typeface="+mn-ea"/>
                <a:cs typeface="+mn-cs"/>
              </a:rPr>
              <a:t>Build static web applications on </a:t>
            </a:r>
            <a:r>
              <a:rPr lang="en-US" sz="882" b="0" i="0" u="sng" kern="1200" dirty="0">
                <a:solidFill>
                  <a:schemeClr val="tx1"/>
                </a:solidFill>
                <a:effectLst/>
                <a:latin typeface="Segoe UI" panose="020B0502040204020203" pitchFamily="34" charset="0"/>
                <a:ea typeface="+mn-ea"/>
                <a:cs typeface="+mn-cs"/>
                <a:hlinkClick r:id="rId24"/>
              </a:rPr>
              <a:t>Azure Blob storage</a:t>
            </a:r>
            <a:r>
              <a:rPr lang="en-US" sz="882" b="0" i="0" kern="1200" dirty="0">
                <a:solidFill>
                  <a:schemeClr val="tx1"/>
                </a:solidFill>
                <a:effectLst/>
                <a:latin typeface="Segoe UI" panose="020B0502040204020203" pitchFamily="34" charset="0"/>
                <a:ea typeface="+mn-ea"/>
                <a:cs typeface="+mn-cs"/>
              </a:rPr>
              <a:t> or use it as massively scalable storage for unstructured data. Leverage storage events to respond to operations on blobs with multiple serverless architectures. Blob events are pushed through Event Grid to subscribers using Functions, Logic Apps, or even your own custom HTTP listener.</a:t>
            </a:r>
          </a:p>
          <a:p>
            <a:endParaRPr lang="en-US" dirty="0"/>
          </a:p>
          <a:p>
            <a:r>
              <a:rPr lang="en-US" sz="882" b="1" i="0" kern="1200" dirty="0">
                <a:solidFill>
                  <a:schemeClr val="tx1"/>
                </a:solidFill>
                <a:effectLst/>
                <a:latin typeface="Segoe UI" panose="020B0502040204020203" pitchFamily="34" charset="0"/>
                <a:ea typeface="+mn-ea"/>
                <a:cs typeface="+mn-cs"/>
              </a:rPr>
              <a:t>Azure serverless monitoring</a:t>
            </a:r>
          </a:p>
          <a:p>
            <a:r>
              <a:rPr lang="en-US" sz="882" b="0" i="0" kern="1200" dirty="0">
                <a:solidFill>
                  <a:schemeClr val="tx1"/>
                </a:solidFill>
                <a:effectLst/>
                <a:latin typeface="Segoe UI" panose="020B0502040204020203" pitchFamily="34" charset="0"/>
                <a:ea typeface="+mn-ea"/>
                <a:cs typeface="+mn-cs"/>
              </a:rPr>
              <a:t>As serverless eliminates traditional infrastructure management tasks, it’s more important than ever that developers have the right instrumentation in place to help debug serverless apps. Gain full observability into your serverless apps using </a:t>
            </a:r>
            <a:r>
              <a:rPr lang="en-US" sz="882" b="0" i="0" u="sng" kern="1200" dirty="0">
                <a:solidFill>
                  <a:schemeClr val="tx1"/>
                </a:solidFill>
                <a:effectLst/>
                <a:latin typeface="Segoe UI" panose="020B0502040204020203" pitchFamily="34" charset="0"/>
                <a:ea typeface="+mn-ea"/>
                <a:cs typeface="+mn-cs"/>
                <a:hlinkClick r:id="rId25"/>
              </a:rPr>
              <a:t>Azure Monitor</a:t>
            </a:r>
            <a:r>
              <a:rPr lang="en-US" sz="882" b="0" i="0" kern="1200" dirty="0">
                <a:solidFill>
                  <a:schemeClr val="tx1"/>
                </a:solidFill>
                <a:effectLst/>
                <a:latin typeface="Segoe UI" panose="020B0502040204020203" pitchFamily="34" charset="0"/>
                <a:ea typeface="+mn-ea"/>
                <a:cs typeface="+mn-cs"/>
              </a:rPr>
              <a:t>, an extensible application performance management service to monitor your applications. Collect, analyze, and act on telemetry from your cloud and on-premises environments to maximize the availability and performance of your apps.</a:t>
            </a:r>
          </a:p>
          <a:p>
            <a:endParaRPr lang="en-US" dirty="0"/>
          </a:p>
          <a:p>
            <a:r>
              <a:rPr lang="en-US" sz="882" b="1" i="0" kern="1200" dirty="0">
                <a:solidFill>
                  <a:schemeClr val="tx1"/>
                </a:solidFill>
                <a:effectLst/>
                <a:latin typeface="Segoe UI" panose="020B0502040204020203" pitchFamily="34" charset="0"/>
                <a:ea typeface="+mn-ea"/>
                <a:cs typeface="+mn-cs"/>
              </a:rPr>
              <a:t>Azure serverless analytics</a:t>
            </a:r>
          </a:p>
          <a:p>
            <a:r>
              <a:rPr lang="en-US" sz="882" b="0" i="0" kern="1200" dirty="0">
                <a:solidFill>
                  <a:schemeClr val="tx1"/>
                </a:solidFill>
                <a:effectLst/>
                <a:latin typeface="Segoe UI" panose="020B0502040204020203" pitchFamily="34" charset="0"/>
                <a:ea typeface="+mn-ea"/>
                <a:cs typeface="+mn-cs"/>
              </a:rPr>
              <a:t>Easily develop and run massively parallel real-time analytics on multiple streams of data—including IoT—using </a:t>
            </a:r>
            <a:r>
              <a:rPr lang="en-US" sz="882" b="0" i="0" u="sng" kern="1200" dirty="0">
                <a:solidFill>
                  <a:schemeClr val="tx1"/>
                </a:solidFill>
                <a:effectLst/>
                <a:latin typeface="Segoe UI" panose="020B0502040204020203" pitchFamily="34" charset="0"/>
                <a:ea typeface="+mn-ea"/>
                <a:cs typeface="+mn-cs"/>
                <a:hlinkClick r:id="rId26"/>
              </a:rPr>
              <a:t>Azure Stream Analytics</a:t>
            </a:r>
            <a:r>
              <a:rPr lang="en-US" sz="882" b="0" i="0" kern="1200" dirty="0">
                <a:solidFill>
                  <a:schemeClr val="tx1"/>
                </a:solidFill>
                <a:effectLst/>
                <a:latin typeface="Segoe UI" panose="020B0502040204020203" pitchFamily="34" charset="0"/>
                <a:ea typeface="+mn-ea"/>
                <a:cs typeface="+mn-cs"/>
              </a:rPr>
              <a:t>. With no infrastructure to manage, process data on demand, scale instantly, and only pay per job. Quickly build real-time dashboards with </a:t>
            </a:r>
            <a:r>
              <a:rPr lang="en-US" sz="882" b="0" i="0" u="sng" kern="1200" dirty="0">
                <a:solidFill>
                  <a:schemeClr val="tx1"/>
                </a:solidFill>
                <a:effectLst/>
                <a:latin typeface="Segoe UI" panose="020B0502040204020203" pitchFamily="34" charset="0"/>
                <a:ea typeface="+mn-ea"/>
                <a:cs typeface="+mn-cs"/>
                <a:hlinkClick r:id="rId27"/>
              </a:rPr>
              <a:t>Microsoft Power BI</a:t>
            </a:r>
            <a:r>
              <a:rPr lang="en-US" sz="882" b="0" i="0" kern="1200" dirty="0">
                <a:solidFill>
                  <a:schemeClr val="tx1"/>
                </a:solidFill>
                <a:effectLst/>
                <a:latin typeface="Segoe UI" panose="020B0502040204020203" pitchFamily="34" charset="0"/>
                <a:ea typeface="+mn-ea"/>
                <a:cs typeface="+mn-cs"/>
              </a:rPr>
              <a:t> for a live command and control view.</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2771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This reference architecture shows a </a:t>
            </a:r>
            <a:r>
              <a:rPr lang="en-US" b="0" i="0" u="sng" dirty="0">
                <a:effectLst/>
                <a:latin typeface="Segoe UI" panose="020B0502040204020203" pitchFamily="34" charset="0"/>
                <a:hlinkClick r:id="rId3"/>
              </a:rPr>
              <a:t>serverless</a:t>
            </a:r>
            <a:r>
              <a:rPr lang="en-US" sz="882" b="0" i="0" kern="1200" dirty="0">
                <a:solidFill>
                  <a:schemeClr val="tx1"/>
                </a:solidFill>
                <a:effectLst/>
                <a:latin typeface="Segoe UI" panose="020B0502040204020203" pitchFamily="34" charset="0"/>
                <a:ea typeface="+mn-ea"/>
                <a:cs typeface="+mn-cs"/>
              </a:rPr>
              <a:t> web application. The application serves static content from Azure Blob Storage, and implements an API using Azure Functions. The API reads data from Cosmos DB and returns the results to the web app.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term serverless has two distinct but related meanings: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Backend as a service</a:t>
            </a:r>
            <a:r>
              <a:rPr lang="en-US" sz="882" b="0" i="0" kern="1200" dirty="0">
                <a:solidFill>
                  <a:schemeClr val="tx1"/>
                </a:solidFill>
                <a:effectLst/>
                <a:latin typeface="Segoe UI" panose="020B0502040204020203" pitchFamily="34" charset="0"/>
                <a:ea typeface="+mn-ea"/>
                <a:cs typeface="+mn-cs"/>
              </a:rPr>
              <a:t> (BaaS). Back-end cloud services, such as databases and storage, provide APIs that enable client applications to connect directly to these services.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Functions as a service</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FaaS</a:t>
            </a:r>
            <a:r>
              <a:rPr lang="en-US" sz="882" b="0" i="0" kern="1200" dirty="0">
                <a:solidFill>
                  <a:schemeClr val="tx1"/>
                </a:solidFill>
                <a:effectLst/>
                <a:latin typeface="Segoe UI" panose="020B0502040204020203" pitchFamily="34" charset="0"/>
                <a:ea typeface="+mn-ea"/>
                <a:cs typeface="+mn-cs"/>
              </a:rPr>
              <a:t>). In this model, a "function" is a piece of code that is deployed to the cloud and runs inside a hosting environment that completely abstracts the servers that run the code.</a:t>
            </a:r>
          </a:p>
          <a:p>
            <a:endParaRPr lang="en-US" dirty="0"/>
          </a:p>
          <a:p>
            <a:r>
              <a:rPr lang="en-US" sz="882" b="0" i="0" kern="1200" dirty="0">
                <a:solidFill>
                  <a:schemeClr val="tx1"/>
                </a:solidFill>
                <a:effectLst/>
                <a:latin typeface="Segoe UI" panose="020B0502040204020203" pitchFamily="34" charset="0"/>
                <a:ea typeface="+mn-ea"/>
                <a:cs typeface="+mn-cs"/>
              </a:rPr>
              <a:t>Both definitions have in common the idea that developers and DevOps personnel don't need to deploy, configure, or manage servers. This reference architecture focuses on </a:t>
            </a:r>
            <a:r>
              <a:rPr lang="en-US" sz="882" b="0" i="0" kern="1200" dirty="0" err="1">
                <a:solidFill>
                  <a:schemeClr val="tx1"/>
                </a:solidFill>
                <a:effectLst/>
                <a:latin typeface="Segoe UI" panose="020B0502040204020203" pitchFamily="34" charset="0"/>
                <a:ea typeface="+mn-ea"/>
                <a:cs typeface="+mn-cs"/>
              </a:rPr>
              <a:t>FaaS</a:t>
            </a:r>
            <a:r>
              <a:rPr lang="en-US" sz="882" b="0" i="0" kern="1200" dirty="0">
                <a:solidFill>
                  <a:schemeClr val="tx1"/>
                </a:solidFill>
                <a:effectLst/>
                <a:latin typeface="Segoe UI" panose="020B0502040204020203" pitchFamily="34" charset="0"/>
                <a:ea typeface="+mn-ea"/>
                <a:cs typeface="+mn-cs"/>
              </a:rPr>
              <a:t> using Azure Functions, although serving web content from Azure Blob Storage could be an example of BaaS. Some important characteristics of </a:t>
            </a:r>
            <a:r>
              <a:rPr lang="en-US" sz="882" b="0" i="0" kern="1200" dirty="0" err="1">
                <a:solidFill>
                  <a:schemeClr val="tx1"/>
                </a:solidFill>
                <a:effectLst/>
                <a:latin typeface="Segoe UI" panose="020B0502040204020203" pitchFamily="34" charset="0"/>
                <a:ea typeface="+mn-ea"/>
                <a:cs typeface="+mn-cs"/>
              </a:rPr>
              <a:t>FaaS</a:t>
            </a:r>
            <a:r>
              <a:rPr lang="en-US" sz="882" b="0" i="0" kern="1200" dirty="0">
                <a:solidFill>
                  <a:schemeClr val="tx1"/>
                </a:solidFill>
                <a:effectLst/>
                <a:latin typeface="Segoe UI" panose="020B0502040204020203" pitchFamily="34" charset="0"/>
                <a:ea typeface="+mn-ea"/>
                <a:cs typeface="+mn-cs"/>
              </a:rPr>
              <a:t> are:</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Compute resources are allocated dynamically as needed by the platform.</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Consumption-based pricing: You are charged only for the compute resources used to execute your code.</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compute resources scale on demand based on traffic, without the developer needing to do any configuration.</a:t>
            </a:r>
          </a:p>
          <a:p>
            <a:r>
              <a:rPr lang="en-US" sz="882" b="0" i="0" kern="1200" dirty="0">
                <a:solidFill>
                  <a:schemeClr val="tx1"/>
                </a:solidFill>
                <a:effectLst/>
                <a:latin typeface="Segoe UI" panose="020B0502040204020203" pitchFamily="34" charset="0"/>
                <a:ea typeface="+mn-ea"/>
                <a:cs typeface="+mn-cs"/>
              </a:rPr>
              <a:t>Functions are executed when an external trigger occurs, such as an HTTP request or a message arriving on a queue. This makes an </a:t>
            </a:r>
            <a:r>
              <a:rPr lang="en-US" sz="882" b="0" i="0" u="sng" kern="1200" dirty="0">
                <a:solidFill>
                  <a:schemeClr val="tx1"/>
                </a:solidFill>
                <a:effectLst/>
                <a:latin typeface="Segoe UI" panose="020B0502040204020203" pitchFamily="34" charset="0"/>
                <a:ea typeface="+mn-ea"/>
                <a:cs typeface="+mn-cs"/>
                <a:hlinkClick r:id="rId4"/>
              </a:rPr>
              <a:t>event-driven architecture style</a:t>
            </a:r>
            <a:r>
              <a:rPr lang="en-US" sz="882" b="0" i="0" kern="1200" dirty="0">
                <a:solidFill>
                  <a:schemeClr val="tx1"/>
                </a:solidFill>
                <a:effectLst/>
                <a:latin typeface="Segoe UI" panose="020B0502040204020203" pitchFamily="34" charset="0"/>
                <a:ea typeface="+mn-ea"/>
                <a:cs typeface="+mn-cs"/>
              </a:rPr>
              <a:t> natural for serverless architectures. To coordinate work between components in the architecture, consider using message brokers or pub/sub patterns. For help with choosing between messaging technologies in Azure, see </a:t>
            </a:r>
            <a:r>
              <a:rPr lang="en-US" sz="882" b="0" i="0" u="sng" kern="1200" dirty="0">
                <a:solidFill>
                  <a:schemeClr val="tx1"/>
                </a:solidFill>
                <a:effectLst/>
                <a:latin typeface="Segoe UI" panose="020B0502040204020203" pitchFamily="34" charset="0"/>
                <a:ea typeface="+mn-ea"/>
                <a:cs typeface="+mn-cs"/>
                <a:hlinkClick r:id="rId5"/>
              </a:rPr>
              <a:t>Choose between Azure services that deliver messages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architecture consists of the following components:</a:t>
            </a:r>
          </a:p>
          <a:p>
            <a:r>
              <a:rPr lang="en-US" sz="882" b="1" i="0" kern="1200" dirty="0">
                <a:solidFill>
                  <a:schemeClr val="tx1"/>
                </a:solidFill>
                <a:effectLst/>
                <a:latin typeface="Segoe UI" panose="020B0502040204020203" pitchFamily="34" charset="0"/>
                <a:ea typeface="+mn-ea"/>
                <a:cs typeface="+mn-cs"/>
              </a:rPr>
              <a:t>Blob Storage</a:t>
            </a:r>
            <a:r>
              <a:rPr lang="en-US" sz="882" b="0" i="0" kern="1200" dirty="0">
                <a:solidFill>
                  <a:schemeClr val="tx1"/>
                </a:solidFill>
                <a:effectLst/>
                <a:latin typeface="Segoe UI" panose="020B0502040204020203" pitchFamily="34" charset="0"/>
                <a:ea typeface="+mn-ea"/>
                <a:cs typeface="+mn-cs"/>
              </a:rPr>
              <a:t>. Static web content, such as HTML, CSS, and JavaScript files, are stored in Azure Blob Storage and served to clients by using </a:t>
            </a:r>
            <a:r>
              <a:rPr lang="en-US" sz="882" b="0" i="0" u="sng" kern="1200" dirty="0">
                <a:solidFill>
                  <a:schemeClr val="tx1"/>
                </a:solidFill>
                <a:effectLst/>
                <a:latin typeface="Segoe UI" panose="020B0502040204020203" pitchFamily="34" charset="0"/>
                <a:ea typeface="+mn-ea"/>
                <a:cs typeface="+mn-cs"/>
                <a:hlinkClick r:id="rId6"/>
              </a:rPr>
              <a:t>static website hosting</a:t>
            </a:r>
            <a:r>
              <a:rPr lang="en-US" sz="882" b="0" i="0" kern="1200" dirty="0">
                <a:solidFill>
                  <a:schemeClr val="tx1"/>
                </a:solidFill>
                <a:effectLst/>
                <a:latin typeface="Segoe UI" panose="020B0502040204020203" pitchFamily="34" charset="0"/>
                <a:ea typeface="+mn-ea"/>
                <a:cs typeface="+mn-cs"/>
              </a:rPr>
              <a:t>. All dynamic interaction happens through JavaScript code making calls to the back-end APIs. There is no server-side code to render the web page. Static website hosting supports index documents and custom 404 error pages.</a:t>
            </a:r>
          </a:p>
          <a:p>
            <a:r>
              <a:rPr lang="en-US" sz="882" b="1" i="0" kern="1200" dirty="0">
                <a:solidFill>
                  <a:schemeClr val="tx1"/>
                </a:solidFill>
                <a:effectLst/>
                <a:latin typeface="Segoe UI" panose="020B0502040204020203" pitchFamily="34" charset="0"/>
                <a:ea typeface="+mn-ea"/>
                <a:cs typeface="+mn-cs"/>
              </a:rPr>
              <a:t>CDN</a:t>
            </a:r>
            <a:r>
              <a:rPr lang="en-US" sz="882" b="0" i="0" kern="1200" dirty="0">
                <a:solidFill>
                  <a:schemeClr val="tx1"/>
                </a:solidFill>
                <a:effectLst/>
                <a:latin typeface="Segoe UI" panose="020B0502040204020203" pitchFamily="34" charset="0"/>
                <a:ea typeface="+mn-ea"/>
                <a:cs typeface="+mn-cs"/>
              </a:rPr>
              <a:t>. Use </a:t>
            </a:r>
            <a:r>
              <a:rPr lang="en-US" sz="882" b="0" i="0" u="sng" kern="1200" dirty="0">
                <a:solidFill>
                  <a:schemeClr val="tx1"/>
                </a:solidFill>
                <a:effectLst/>
                <a:latin typeface="Segoe UI" panose="020B0502040204020203" pitchFamily="34" charset="0"/>
                <a:ea typeface="+mn-ea"/>
                <a:cs typeface="+mn-cs"/>
                <a:hlinkClick r:id="rId7"/>
              </a:rPr>
              <a:t>Azure Content Delivery Network</a:t>
            </a:r>
            <a:r>
              <a:rPr lang="en-US" sz="882" b="0" i="0" kern="1200" dirty="0">
                <a:solidFill>
                  <a:schemeClr val="tx1"/>
                </a:solidFill>
                <a:effectLst/>
                <a:latin typeface="Segoe UI" panose="020B0502040204020203" pitchFamily="34" charset="0"/>
                <a:ea typeface="+mn-ea"/>
                <a:cs typeface="+mn-cs"/>
              </a:rPr>
              <a:t> (CDN) to cache content for lower latency and faster delivery of content, as well as providing an HTTPS endpoint.</a:t>
            </a:r>
          </a:p>
          <a:p>
            <a:r>
              <a:rPr lang="en-US" sz="882" b="1" i="0" kern="1200" dirty="0">
                <a:solidFill>
                  <a:schemeClr val="tx1"/>
                </a:solidFill>
                <a:effectLst/>
                <a:latin typeface="Segoe UI" panose="020B0502040204020203" pitchFamily="34" charset="0"/>
                <a:ea typeface="+mn-ea"/>
                <a:cs typeface="+mn-cs"/>
              </a:rPr>
              <a:t>Function Apps</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8"/>
              </a:rPr>
              <a:t>Azure Functions</a:t>
            </a:r>
            <a:r>
              <a:rPr lang="en-US" sz="882" b="0" i="0" kern="1200" dirty="0">
                <a:solidFill>
                  <a:schemeClr val="tx1"/>
                </a:solidFill>
                <a:effectLst/>
                <a:latin typeface="Segoe UI" panose="020B0502040204020203" pitchFamily="34" charset="0"/>
                <a:ea typeface="+mn-ea"/>
                <a:cs typeface="+mn-cs"/>
              </a:rPr>
              <a:t> is a serverless compute option. It uses an event-driven model, where a piece of code (a "function") is invoked by a trigger. In this architecture, the function is invoked when a client makes an HTTP request. The request is always routed through an API gateway, described below.</a:t>
            </a:r>
          </a:p>
          <a:p>
            <a:r>
              <a:rPr lang="en-US" sz="882" b="1" i="0" kern="1200" dirty="0">
                <a:solidFill>
                  <a:schemeClr val="tx1"/>
                </a:solidFill>
                <a:effectLst/>
                <a:latin typeface="Segoe UI" panose="020B0502040204020203" pitchFamily="34" charset="0"/>
                <a:ea typeface="+mn-ea"/>
                <a:cs typeface="+mn-cs"/>
              </a:rPr>
              <a:t>API Management</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9"/>
              </a:rPr>
              <a:t>API Management</a:t>
            </a:r>
            <a:r>
              <a:rPr lang="en-US" sz="882" b="0" i="0" kern="1200" dirty="0">
                <a:solidFill>
                  <a:schemeClr val="tx1"/>
                </a:solidFill>
                <a:effectLst/>
                <a:latin typeface="Segoe UI" panose="020B0502040204020203" pitchFamily="34" charset="0"/>
                <a:ea typeface="+mn-ea"/>
                <a:cs typeface="+mn-cs"/>
              </a:rPr>
              <a:t> provides an API gateway that sits in front of the HTTP function. You can use API Management to publish and manage APIs used by client applications. Using a gateway helps to decouple the front-end application from the back-end APIs. For example, API Management can rewrite URLs, transform requests before they reach the back end, set request or response headers, and so forth.</a:t>
            </a:r>
          </a:p>
          <a:p>
            <a:r>
              <a:rPr lang="en-US" sz="882" b="0" i="0" kern="1200" dirty="0">
                <a:solidFill>
                  <a:schemeClr val="tx1"/>
                </a:solidFill>
                <a:effectLst/>
                <a:latin typeface="Segoe UI" panose="020B0502040204020203" pitchFamily="34" charset="0"/>
                <a:ea typeface="+mn-ea"/>
                <a:cs typeface="+mn-cs"/>
              </a:rPr>
              <a:t>API Management can also be used to implement cross-cutting concerns such as: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Enforcing usage quotas and rate limits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Validating OAuth tokens for authentication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Enabling cross-origin requests (CORS)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Caching responses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Monitoring and logging requests</a:t>
            </a:r>
          </a:p>
          <a:p>
            <a:r>
              <a:rPr lang="en-US" sz="882" b="0" i="0" kern="1200" dirty="0">
                <a:solidFill>
                  <a:schemeClr val="tx1"/>
                </a:solidFill>
                <a:effectLst/>
                <a:latin typeface="Segoe UI" panose="020B0502040204020203" pitchFamily="34" charset="0"/>
                <a:ea typeface="+mn-ea"/>
                <a:cs typeface="+mn-cs"/>
              </a:rPr>
              <a:t>If you don't need all of the functionality provided by API Management, another option is to use </a:t>
            </a:r>
            <a:r>
              <a:rPr lang="en-US" sz="882" b="0" i="0" u="sng" kern="1200" dirty="0">
                <a:solidFill>
                  <a:schemeClr val="tx1"/>
                </a:solidFill>
                <a:effectLst/>
                <a:latin typeface="Segoe UI" panose="020B0502040204020203" pitchFamily="34" charset="0"/>
                <a:ea typeface="+mn-ea"/>
                <a:cs typeface="+mn-cs"/>
                <a:hlinkClick r:id="rId10"/>
              </a:rPr>
              <a:t>Functions Proxies</a:t>
            </a:r>
            <a:r>
              <a:rPr lang="en-US" sz="882" b="0" i="0" kern="1200" dirty="0">
                <a:solidFill>
                  <a:schemeClr val="tx1"/>
                </a:solidFill>
                <a:effectLst/>
                <a:latin typeface="Segoe UI" panose="020B0502040204020203" pitchFamily="34" charset="0"/>
                <a:ea typeface="+mn-ea"/>
                <a:cs typeface="+mn-cs"/>
              </a:rPr>
              <a:t>. This feature of Azure Functions lets you define a single API surface for multiple function apps, by creating routes to back-end functions. Function proxies can also perform limited transformations on the HTTP request and response. However, they don't provide the same rich policy-based capabilities of API Management.</a:t>
            </a:r>
          </a:p>
          <a:p>
            <a:r>
              <a:rPr lang="en-US" sz="882" b="1" i="0" kern="1200" dirty="0">
                <a:solidFill>
                  <a:schemeClr val="tx1"/>
                </a:solidFill>
                <a:effectLst/>
                <a:latin typeface="Segoe UI" panose="020B0502040204020203" pitchFamily="34" charset="0"/>
                <a:ea typeface="+mn-ea"/>
                <a:cs typeface="+mn-cs"/>
              </a:rPr>
              <a:t>Cosmos DB</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11"/>
              </a:rPr>
              <a:t>Cosmos DB</a:t>
            </a:r>
            <a:r>
              <a:rPr lang="en-US" sz="882" b="0" i="0" kern="1200" dirty="0">
                <a:solidFill>
                  <a:schemeClr val="tx1"/>
                </a:solidFill>
                <a:effectLst/>
                <a:latin typeface="Segoe UI" panose="020B0502040204020203" pitchFamily="34" charset="0"/>
                <a:ea typeface="+mn-ea"/>
                <a:cs typeface="+mn-cs"/>
              </a:rPr>
              <a:t> is a multi-model database service. For this scenario, the function application fetches documents from Cosmos DB in response to HTTP GET requests from the client.</a:t>
            </a:r>
          </a:p>
          <a:p>
            <a:r>
              <a:rPr lang="en-US" sz="882" b="1" i="0" kern="1200" dirty="0">
                <a:solidFill>
                  <a:schemeClr val="tx1"/>
                </a:solidFill>
                <a:effectLst/>
                <a:latin typeface="Segoe UI" panose="020B0502040204020203" pitchFamily="34" charset="0"/>
                <a:ea typeface="+mn-ea"/>
                <a:cs typeface="+mn-cs"/>
              </a:rPr>
              <a:t>Azure Active Directory</a:t>
            </a:r>
            <a:r>
              <a:rPr lang="en-US" sz="882" b="0" i="0" kern="1200" dirty="0">
                <a:solidFill>
                  <a:schemeClr val="tx1"/>
                </a:solidFill>
                <a:effectLst/>
                <a:latin typeface="Segoe UI" panose="020B0502040204020203" pitchFamily="34" charset="0"/>
                <a:ea typeface="+mn-ea"/>
                <a:cs typeface="+mn-cs"/>
              </a:rPr>
              <a:t> (Azure AD). Users sign into the web application by using their Azure AD credentials. Azure AD returns an access token for the API, which the web application uses to authenticate API requests (see </a:t>
            </a:r>
            <a:r>
              <a:rPr lang="en-US" sz="882" b="0" i="0" u="sng" kern="1200" dirty="0">
                <a:solidFill>
                  <a:schemeClr val="tx1"/>
                </a:solidFill>
                <a:effectLst/>
                <a:latin typeface="Segoe UI" panose="020B0502040204020203" pitchFamily="34" charset="0"/>
                <a:ea typeface="+mn-ea"/>
                <a:cs typeface="+mn-cs"/>
                <a:hlinkClick r:id="rId12"/>
              </a:rPr>
              <a:t>Authentication</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Azure Monitor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13"/>
              </a:rPr>
              <a:t>Monitor</a:t>
            </a:r>
            <a:r>
              <a:rPr lang="en-US" sz="882" b="0" i="0" kern="1200" dirty="0">
                <a:solidFill>
                  <a:schemeClr val="tx1"/>
                </a:solidFill>
                <a:effectLst/>
                <a:latin typeface="Segoe UI" panose="020B0502040204020203" pitchFamily="34" charset="0"/>
                <a:ea typeface="+mn-ea"/>
                <a:cs typeface="+mn-cs"/>
              </a:rPr>
              <a:t> collects performance metrics about the Azure services deployed in the solution. By visualizing these in a dashboard, you can get visibility into the health of the solution. It also collected application logs.</a:t>
            </a:r>
          </a:p>
          <a:p>
            <a:r>
              <a:rPr lang="en-US" sz="882" b="1" i="0" kern="1200" dirty="0">
                <a:solidFill>
                  <a:schemeClr val="tx1"/>
                </a:solidFill>
                <a:effectLst/>
                <a:latin typeface="Segoe UI" panose="020B0502040204020203" pitchFamily="34" charset="0"/>
                <a:ea typeface="+mn-ea"/>
                <a:cs typeface="+mn-cs"/>
              </a:rPr>
              <a:t>Azure Pipelines</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14"/>
              </a:rPr>
              <a:t>Pipelines</a:t>
            </a:r>
            <a:r>
              <a:rPr lang="en-US" sz="882" b="0" i="0" kern="1200" dirty="0">
                <a:solidFill>
                  <a:schemeClr val="tx1"/>
                </a:solidFill>
                <a:effectLst/>
                <a:latin typeface="Segoe UI" panose="020B0502040204020203" pitchFamily="34" charset="0"/>
                <a:ea typeface="+mn-ea"/>
                <a:cs typeface="+mn-cs"/>
              </a:rPr>
              <a:t> is a continuous integration (CI) and continuous delivery (CD) service that builds, tests, and deploys the application.</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Recommendations</a:t>
            </a:r>
          </a:p>
          <a:p>
            <a:r>
              <a:rPr lang="en-US" sz="882" b="1" i="0" kern="1200" dirty="0">
                <a:solidFill>
                  <a:schemeClr val="tx1"/>
                </a:solidFill>
                <a:effectLst/>
                <a:latin typeface="Segoe UI" panose="020B0502040204020203" pitchFamily="34" charset="0"/>
                <a:ea typeface="+mn-ea"/>
                <a:cs typeface="+mn-cs"/>
              </a:rPr>
              <a:t>Function App plans</a:t>
            </a:r>
          </a:p>
          <a:p>
            <a:r>
              <a:rPr lang="en-US" sz="882" b="0" i="0" kern="1200" dirty="0">
                <a:solidFill>
                  <a:schemeClr val="tx1"/>
                </a:solidFill>
                <a:effectLst/>
                <a:latin typeface="Segoe UI" panose="020B0502040204020203" pitchFamily="34" charset="0"/>
                <a:ea typeface="+mn-ea"/>
                <a:cs typeface="+mn-cs"/>
              </a:rPr>
              <a:t>Azure Functions supports two hosting models. With the </a:t>
            </a:r>
            <a:r>
              <a:rPr lang="en-US" sz="882" b="1" i="0" kern="1200" dirty="0">
                <a:solidFill>
                  <a:schemeClr val="tx1"/>
                </a:solidFill>
                <a:effectLst/>
                <a:latin typeface="Segoe UI" panose="020B0502040204020203" pitchFamily="34" charset="0"/>
                <a:ea typeface="+mn-ea"/>
                <a:cs typeface="+mn-cs"/>
              </a:rPr>
              <a:t>consumption plan</a:t>
            </a:r>
            <a:r>
              <a:rPr lang="en-US" sz="882" b="0" i="0" kern="1200" dirty="0">
                <a:solidFill>
                  <a:schemeClr val="tx1"/>
                </a:solidFill>
                <a:effectLst/>
                <a:latin typeface="Segoe UI" panose="020B0502040204020203" pitchFamily="34" charset="0"/>
                <a:ea typeface="+mn-ea"/>
                <a:cs typeface="+mn-cs"/>
              </a:rPr>
              <a:t>, compute power is automatically allocated when your code is running. With the </a:t>
            </a:r>
            <a:r>
              <a:rPr lang="en-US" sz="882" b="1" i="0" kern="1200" dirty="0">
                <a:solidFill>
                  <a:schemeClr val="tx1"/>
                </a:solidFill>
                <a:effectLst/>
                <a:latin typeface="Segoe UI" panose="020B0502040204020203" pitchFamily="34" charset="0"/>
                <a:ea typeface="+mn-ea"/>
                <a:cs typeface="+mn-cs"/>
              </a:rPr>
              <a:t>App Service</a:t>
            </a:r>
            <a:r>
              <a:rPr lang="en-US" sz="882" b="0" i="0" kern="1200" dirty="0">
                <a:solidFill>
                  <a:schemeClr val="tx1"/>
                </a:solidFill>
                <a:effectLst/>
                <a:latin typeface="Segoe UI" panose="020B0502040204020203" pitchFamily="34" charset="0"/>
                <a:ea typeface="+mn-ea"/>
                <a:cs typeface="+mn-cs"/>
              </a:rPr>
              <a:t> plan, a set of VMs are allocated for your code. The App Service plan defines the number of VMs and the VM size.</a:t>
            </a:r>
          </a:p>
          <a:p>
            <a:r>
              <a:rPr lang="en-US" sz="882" b="0" i="0" kern="1200" dirty="0">
                <a:solidFill>
                  <a:schemeClr val="tx1"/>
                </a:solidFill>
                <a:effectLst/>
                <a:latin typeface="Segoe UI" panose="020B0502040204020203" pitchFamily="34" charset="0"/>
                <a:ea typeface="+mn-ea"/>
                <a:cs typeface="+mn-cs"/>
              </a:rPr>
              <a:t>Note that the App Service plan is not strictly </a:t>
            </a:r>
            <a:r>
              <a:rPr lang="en-US" sz="882" b="0" i="1" kern="1200" dirty="0">
                <a:solidFill>
                  <a:schemeClr val="tx1"/>
                </a:solidFill>
                <a:effectLst/>
                <a:latin typeface="Segoe UI" panose="020B0502040204020203" pitchFamily="34" charset="0"/>
                <a:ea typeface="+mn-ea"/>
                <a:cs typeface="+mn-cs"/>
              </a:rPr>
              <a:t>serverless</a:t>
            </a:r>
            <a:r>
              <a:rPr lang="en-US" sz="882" b="0" i="0" kern="1200" dirty="0">
                <a:solidFill>
                  <a:schemeClr val="tx1"/>
                </a:solidFill>
                <a:effectLst/>
                <a:latin typeface="Segoe UI" panose="020B0502040204020203" pitchFamily="34" charset="0"/>
                <a:ea typeface="+mn-ea"/>
                <a:cs typeface="+mn-cs"/>
              </a:rPr>
              <a:t>, according to the definition given above. The programming model is the same, however — the same function code can run in both a consumption plan and an App Service plan.</a:t>
            </a:r>
          </a:p>
          <a:p>
            <a:r>
              <a:rPr lang="en-US" sz="882" b="0" i="0" kern="1200" dirty="0">
                <a:solidFill>
                  <a:schemeClr val="tx1"/>
                </a:solidFill>
                <a:effectLst/>
                <a:latin typeface="Segoe UI" panose="020B0502040204020203" pitchFamily="34" charset="0"/>
                <a:ea typeface="+mn-ea"/>
                <a:cs typeface="+mn-cs"/>
              </a:rPr>
              <a:t>Here are some factors to consider when choosing which type of plan to use:</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Cold start</a:t>
            </a:r>
            <a:r>
              <a:rPr lang="en-US" sz="882" b="0" i="0" kern="1200" dirty="0">
                <a:solidFill>
                  <a:schemeClr val="tx1"/>
                </a:solidFill>
                <a:effectLst/>
                <a:latin typeface="Segoe UI" panose="020B0502040204020203" pitchFamily="34" charset="0"/>
                <a:ea typeface="+mn-ea"/>
                <a:cs typeface="+mn-cs"/>
              </a:rPr>
              <a:t>. With the consumption plan, a function that hasn't been invoked recently will incur some additional latency the next time it runs. This additional latency is due to allocating and preparing the runtime environment. It is usually on the order of seconds but depends on several factors, including the number of dependencies that need to be loaded. For more information, see </a:t>
            </a:r>
            <a:r>
              <a:rPr lang="en-US" sz="882" b="0" i="0" u="none" strike="noStrike" kern="1200" dirty="0">
                <a:solidFill>
                  <a:schemeClr val="tx1"/>
                </a:solidFill>
                <a:effectLst/>
                <a:latin typeface="Segoe UI" panose="020B0502040204020203" pitchFamily="34" charset="0"/>
                <a:ea typeface="+mn-ea"/>
                <a:cs typeface="+mn-cs"/>
                <a:hlinkClick r:id="rId15"/>
              </a:rPr>
              <a:t>Understanding Serverless Cold Start</a:t>
            </a:r>
            <a:r>
              <a:rPr lang="en-US" sz="882" b="0" i="0" kern="1200" dirty="0">
                <a:solidFill>
                  <a:schemeClr val="tx1"/>
                </a:solidFill>
                <a:effectLst/>
                <a:latin typeface="Segoe UI" panose="020B0502040204020203" pitchFamily="34" charset="0"/>
                <a:ea typeface="+mn-ea"/>
                <a:cs typeface="+mn-cs"/>
              </a:rPr>
              <a:t>. Cold start is usually more of a concern for interactive workloads (HTTP triggers) than asynchronous message-driven workloads (queue or event hubs triggers), because the additional latency is directly observed by users.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Timeout period</a:t>
            </a:r>
            <a:r>
              <a:rPr lang="en-US" sz="882" b="0" i="0" kern="1200" dirty="0">
                <a:solidFill>
                  <a:schemeClr val="tx1"/>
                </a:solidFill>
                <a:effectLst/>
                <a:latin typeface="Segoe UI" panose="020B0502040204020203" pitchFamily="34" charset="0"/>
                <a:ea typeface="+mn-ea"/>
                <a:cs typeface="+mn-cs"/>
              </a:rPr>
              <a:t>. In the consumption plan, a function execution times out after a </a:t>
            </a:r>
            <a:r>
              <a:rPr lang="en-US" sz="882" b="0" i="0" u="none" strike="noStrike" kern="1200" dirty="0">
                <a:solidFill>
                  <a:schemeClr val="tx1"/>
                </a:solidFill>
                <a:effectLst/>
                <a:latin typeface="Segoe UI" panose="020B0502040204020203" pitchFamily="34" charset="0"/>
                <a:ea typeface="+mn-ea"/>
                <a:cs typeface="+mn-cs"/>
                <a:hlinkClick r:id="rId16"/>
              </a:rPr>
              <a:t>configurable</a:t>
            </a:r>
            <a:r>
              <a:rPr lang="en-US" sz="882" b="0" i="0" kern="1200" dirty="0">
                <a:solidFill>
                  <a:schemeClr val="tx1"/>
                </a:solidFill>
                <a:effectLst/>
                <a:latin typeface="Segoe UI" panose="020B0502040204020203" pitchFamily="34" charset="0"/>
                <a:ea typeface="+mn-ea"/>
                <a:cs typeface="+mn-cs"/>
              </a:rPr>
              <a:t> period of time (to a maximum of 10 minutes)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Virtual network isolation</a:t>
            </a:r>
            <a:r>
              <a:rPr lang="en-US" sz="882" b="0" i="0" kern="1200" dirty="0">
                <a:solidFill>
                  <a:schemeClr val="tx1"/>
                </a:solidFill>
                <a:effectLst/>
                <a:latin typeface="Segoe UI" panose="020B0502040204020203" pitchFamily="34" charset="0"/>
                <a:ea typeface="+mn-ea"/>
                <a:cs typeface="+mn-cs"/>
              </a:rPr>
              <a:t>. Using an App Service plan allows functions to run inside of an </a:t>
            </a:r>
            <a:r>
              <a:rPr lang="en-US" sz="882" b="0" i="0" u="none" strike="noStrike" kern="1200" dirty="0">
                <a:solidFill>
                  <a:schemeClr val="tx1"/>
                </a:solidFill>
                <a:effectLst/>
                <a:latin typeface="Segoe UI" panose="020B0502040204020203" pitchFamily="34" charset="0"/>
                <a:ea typeface="+mn-ea"/>
                <a:cs typeface="+mn-cs"/>
                <a:hlinkClick r:id="rId17"/>
              </a:rPr>
              <a:t>App Service Environment</a:t>
            </a:r>
            <a:r>
              <a:rPr lang="en-US" sz="882" b="0" i="0" kern="1200" dirty="0">
                <a:solidFill>
                  <a:schemeClr val="tx1"/>
                </a:solidFill>
                <a:effectLst/>
                <a:latin typeface="Segoe UI" panose="020B0502040204020203" pitchFamily="34" charset="0"/>
                <a:ea typeface="+mn-ea"/>
                <a:cs typeface="+mn-cs"/>
              </a:rPr>
              <a:t>, which is a dedicated and isolated hosting environment.</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Pricing model</a:t>
            </a:r>
            <a:r>
              <a:rPr lang="en-US" sz="882" b="0" i="0" kern="1200" dirty="0">
                <a:solidFill>
                  <a:schemeClr val="tx1"/>
                </a:solidFill>
                <a:effectLst/>
                <a:latin typeface="Segoe UI" panose="020B0502040204020203" pitchFamily="34" charset="0"/>
                <a:ea typeface="+mn-ea"/>
                <a:cs typeface="+mn-cs"/>
              </a:rPr>
              <a:t>. The consumption plan is billed by the number of executions and resource consumption (memory × execution time). The App Service plan is billed hourly based on VM instance SKU. Often, the consumption plan can be cheaper than an App Service plan, because you pay only for the compute resources that you use. This is especially true if your traffic experiences peaks and troughs. However, if an application experiences constant high-volume throughput, an App Service plan may cost less than the consumption plan.</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Scaling</a:t>
            </a:r>
            <a:r>
              <a:rPr lang="en-US" sz="882" b="0" i="0" kern="1200" dirty="0">
                <a:solidFill>
                  <a:schemeClr val="tx1"/>
                </a:solidFill>
                <a:effectLst/>
                <a:latin typeface="Segoe UI" panose="020B0502040204020203" pitchFamily="34" charset="0"/>
                <a:ea typeface="+mn-ea"/>
                <a:cs typeface="+mn-cs"/>
              </a:rPr>
              <a:t>. A big advantage of the consumption model is that it scales dynamically as needed, based on the incoming traffic. While this scaling occurs quickly, there is still a ramp-up period. For some workloads, you might want to deliberately overprovision the VMs, so that you can handle bursts of traffic with zero ramp-up time. In that case, consider an App Service plan.</a:t>
            </a:r>
          </a:p>
          <a:p>
            <a:r>
              <a:rPr lang="en-US" sz="882" b="1" i="0" kern="1200" dirty="0">
                <a:solidFill>
                  <a:schemeClr val="tx1"/>
                </a:solidFill>
                <a:effectLst/>
                <a:latin typeface="Segoe UI" panose="020B0502040204020203" pitchFamily="34" charset="0"/>
                <a:ea typeface="+mn-ea"/>
                <a:cs typeface="+mn-cs"/>
              </a:rPr>
              <a:t>Function App boundaries</a:t>
            </a:r>
          </a:p>
          <a:p>
            <a:r>
              <a:rPr lang="en-US" sz="882" b="0" i="0" kern="1200" dirty="0">
                <a:solidFill>
                  <a:schemeClr val="tx1"/>
                </a:solidFill>
                <a:effectLst/>
                <a:latin typeface="Segoe UI" panose="020B0502040204020203" pitchFamily="34" charset="0"/>
                <a:ea typeface="+mn-ea"/>
                <a:cs typeface="+mn-cs"/>
              </a:rPr>
              <a:t>A </a:t>
            </a:r>
            <a:r>
              <a:rPr lang="en-US" sz="882" b="0" i="1" kern="1200" dirty="0">
                <a:solidFill>
                  <a:schemeClr val="tx1"/>
                </a:solidFill>
                <a:effectLst/>
                <a:latin typeface="Segoe UI" panose="020B0502040204020203" pitchFamily="34" charset="0"/>
                <a:ea typeface="+mn-ea"/>
                <a:cs typeface="+mn-cs"/>
              </a:rPr>
              <a:t>function app</a:t>
            </a:r>
            <a:r>
              <a:rPr lang="en-US" sz="882" b="0" i="0" kern="1200" dirty="0">
                <a:solidFill>
                  <a:schemeClr val="tx1"/>
                </a:solidFill>
                <a:effectLst/>
                <a:latin typeface="Segoe UI" panose="020B0502040204020203" pitchFamily="34" charset="0"/>
                <a:ea typeface="+mn-ea"/>
                <a:cs typeface="+mn-cs"/>
              </a:rPr>
              <a:t> hosts the execution of one or more </a:t>
            </a:r>
            <a:r>
              <a:rPr lang="en-US" sz="882" b="0" i="1" kern="1200" dirty="0">
                <a:solidFill>
                  <a:schemeClr val="tx1"/>
                </a:solidFill>
                <a:effectLst/>
                <a:latin typeface="Segoe UI" panose="020B0502040204020203" pitchFamily="34" charset="0"/>
                <a:ea typeface="+mn-ea"/>
                <a:cs typeface="+mn-cs"/>
              </a:rPr>
              <a:t>functions</a:t>
            </a:r>
            <a:r>
              <a:rPr lang="en-US" sz="882" b="0" i="0" kern="1200" dirty="0">
                <a:solidFill>
                  <a:schemeClr val="tx1"/>
                </a:solidFill>
                <a:effectLst/>
                <a:latin typeface="Segoe UI" panose="020B0502040204020203" pitchFamily="34" charset="0"/>
                <a:ea typeface="+mn-ea"/>
                <a:cs typeface="+mn-cs"/>
              </a:rPr>
              <a:t>. You can use a function app to group several functions together as a logical unit. Within a function app, the functions share the same application settings, hosting plan, and deployment lifecycle. Each function app has its own hostname.</a:t>
            </a:r>
          </a:p>
          <a:p>
            <a:r>
              <a:rPr lang="en-US" sz="882" b="0" i="0" kern="1200" dirty="0">
                <a:solidFill>
                  <a:schemeClr val="tx1"/>
                </a:solidFill>
                <a:effectLst/>
                <a:latin typeface="Segoe UI" panose="020B0502040204020203" pitchFamily="34" charset="0"/>
                <a:ea typeface="+mn-ea"/>
                <a:cs typeface="+mn-cs"/>
              </a:rPr>
              <a:t>Use function apps to group functions that share the same lifecycle and settings. Functions that don't share the same lifecycle should be hosted in different function apps.</a:t>
            </a:r>
          </a:p>
          <a:p>
            <a:r>
              <a:rPr lang="en-US" sz="882" b="0" i="0" kern="1200" dirty="0">
                <a:solidFill>
                  <a:schemeClr val="tx1"/>
                </a:solidFill>
                <a:effectLst/>
                <a:latin typeface="Segoe UI" panose="020B0502040204020203" pitchFamily="34" charset="0"/>
                <a:ea typeface="+mn-ea"/>
                <a:cs typeface="+mn-cs"/>
              </a:rPr>
              <a:t>Consider taking a microservices approach, where each function app represents one microservice, possibly consisting of several related functions. In a microservices architecture, services should have loose coupling and high functional cohesion. </a:t>
            </a:r>
            <a:r>
              <a:rPr lang="en-US" sz="882" b="0" i="1" kern="1200" dirty="0">
                <a:solidFill>
                  <a:schemeClr val="tx1"/>
                </a:solidFill>
                <a:effectLst/>
                <a:latin typeface="Segoe UI" panose="020B0502040204020203" pitchFamily="34" charset="0"/>
                <a:ea typeface="+mn-ea"/>
                <a:cs typeface="+mn-cs"/>
              </a:rPr>
              <a:t>Loosely</a:t>
            </a:r>
            <a:r>
              <a:rPr lang="en-US" sz="882" b="0" i="0" kern="1200" dirty="0">
                <a:solidFill>
                  <a:schemeClr val="tx1"/>
                </a:solidFill>
                <a:effectLst/>
                <a:latin typeface="Segoe UI" panose="020B0502040204020203" pitchFamily="34" charset="0"/>
                <a:ea typeface="+mn-ea"/>
                <a:cs typeface="+mn-cs"/>
              </a:rPr>
              <a:t> coupled means you can change one service without requiring other services to be updated at the same time. </a:t>
            </a:r>
            <a:r>
              <a:rPr lang="en-US" sz="882" b="0" i="1" kern="1200" dirty="0">
                <a:solidFill>
                  <a:schemeClr val="tx1"/>
                </a:solidFill>
                <a:effectLst/>
                <a:latin typeface="Segoe UI" panose="020B0502040204020203" pitchFamily="34" charset="0"/>
                <a:ea typeface="+mn-ea"/>
                <a:cs typeface="+mn-cs"/>
              </a:rPr>
              <a:t>Cohesive</a:t>
            </a:r>
            <a:r>
              <a:rPr lang="en-US" sz="882" b="0" i="0" kern="1200" dirty="0">
                <a:solidFill>
                  <a:schemeClr val="tx1"/>
                </a:solidFill>
                <a:effectLst/>
                <a:latin typeface="Segoe UI" panose="020B0502040204020203" pitchFamily="34" charset="0"/>
                <a:ea typeface="+mn-ea"/>
                <a:cs typeface="+mn-cs"/>
              </a:rPr>
              <a:t> means a service has a single, well-defined purpose. For more discussion of these ideas, see </a:t>
            </a:r>
            <a:r>
              <a:rPr lang="en-US" sz="882" b="0" i="0" u="sng" kern="1200" dirty="0">
                <a:solidFill>
                  <a:schemeClr val="tx1"/>
                </a:solidFill>
                <a:effectLst/>
                <a:latin typeface="Segoe UI" panose="020B0502040204020203" pitchFamily="34" charset="0"/>
                <a:ea typeface="+mn-ea"/>
                <a:cs typeface="+mn-cs"/>
                <a:hlinkClick r:id="rId18"/>
              </a:rPr>
              <a:t>Designing microservices: Domain analysis</a:t>
            </a:r>
            <a:r>
              <a:rPr lang="en-US" sz="882" b="0" i="0" kern="1200" dirty="0">
                <a:solidFill>
                  <a:schemeClr val="tx1"/>
                </a:solidFill>
                <a:effectLst/>
                <a:latin typeface="Segoe UI" panose="020B0502040204020203" pitchFamily="34" charset="0"/>
                <a:ea typeface="+mn-ea"/>
                <a:cs typeface="+mn-cs"/>
              </a:rPr>
              <a:t>.</a:t>
            </a:r>
          </a:p>
          <a:p>
            <a:endParaRPr lang="en-US" dirty="0"/>
          </a:p>
          <a:p>
            <a:r>
              <a:rPr lang="en-US" sz="882" b="1" i="0" kern="1200" dirty="0">
                <a:solidFill>
                  <a:schemeClr val="tx1"/>
                </a:solidFill>
                <a:effectLst/>
                <a:latin typeface="Segoe UI" panose="020B0502040204020203" pitchFamily="34" charset="0"/>
                <a:ea typeface="+mn-ea"/>
                <a:cs typeface="+mn-cs"/>
              </a:rPr>
              <a:t>Scalability considerations</a:t>
            </a:r>
          </a:p>
          <a:p>
            <a:r>
              <a:rPr lang="en-US" sz="882" b="1" i="0" kern="1200" dirty="0">
                <a:solidFill>
                  <a:schemeClr val="tx1"/>
                </a:solidFill>
                <a:effectLst/>
                <a:latin typeface="Segoe UI" panose="020B0502040204020203" pitchFamily="34" charset="0"/>
                <a:ea typeface="+mn-ea"/>
                <a:cs typeface="+mn-cs"/>
              </a:rPr>
              <a:t>Functions</a:t>
            </a:r>
            <a:r>
              <a:rPr lang="en-US" sz="882" b="0" i="0" kern="1200" dirty="0">
                <a:solidFill>
                  <a:schemeClr val="tx1"/>
                </a:solidFill>
                <a:effectLst/>
                <a:latin typeface="Segoe UI" panose="020B0502040204020203" pitchFamily="34" charset="0"/>
                <a:ea typeface="+mn-ea"/>
                <a:cs typeface="+mn-cs"/>
              </a:rPr>
              <a:t>. For the consumption plan, the HTTP trigger scales based on the traffic. There is a limit to the number of concurrent function instances, but each instance can process more than one request at a time. For an App Service plan, the HTTP trigger scales according to the number of VM instances, which can be a fixed value or can </a:t>
            </a:r>
            <a:r>
              <a:rPr lang="en-US" sz="882" b="0" i="0" kern="1200" dirty="0" err="1">
                <a:solidFill>
                  <a:schemeClr val="tx1"/>
                </a:solidFill>
                <a:effectLst/>
                <a:latin typeface="Segoe UI" panose="020B0502040204020203" pitchFamily="34" charset="0"/>
                <a:ea typeface="+mn-ea"/>
                <a:cs typeface="+mn-cs"/>
              </a:rPr>
              <a:t>autoscale</a:t>
            </a:r>
            <a:r>
              <a:rPr lang="en-US" sz="882" b="0" i="0" kern="1200" dirty="0">
                <a:solidFill>
                  <a:schemeClr val="tx1"/>
                </a:solidFill>
                <a:effectLst/>
                <a:latin typeface="Segoe UI" panose="020B0502040204020203" pitchFamily="34" charset="0"/>
                <a:ea typeface="+mn-ea"/>
                <a:cs typeface="+mn-cs"/>
              </a:rPr>
              <a:t> based on a set of autoscaling rules. For information, see </a:t>
            </a:r>
            <a:r>
              <a:rPr lang="en-US" sz="882" b="0" i="0" u="sng" kern="1200" dirty="0">
                <a:solidFill>
                  <a:schemeClr val="tx1"/>
                </a:solidFill>
                <a:effectLst/>
                <a:latin typeface="Segoe UI" panose="020B0502040204020203" pitchFamily="34" charset="0"/>
                <a:ea typeface="+mn-ea"/>
                <a:cs typeface="+mn-cs"/>
                <a:hlinkClick r:id="rId19"/>
              </a:rPr>
              <a:t>Azure Functions scale and hosting</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Cosmos DB</a:t>
            </a:r>
            <a:r>
              <a:rPr lang="en-US" sz="882" b="0" i="0" kern="1200" dirty="0">
                <a:solidFill>
                  <a:schemeClr val="tx1"/>
                </a:solidFill>
                <a:effectLst/>
                <a:latin typeface="Segoe UI" panose="020B0502040204020203" pitchFamily="34" charset="0"/>
                <a:ea typeface="+mn-ea"/>
                <a:cs typeface="+mn-cs"/>
              </a:rPr>
              <a:t>. Throughput capacity for Cosmos DB is measured in </a:t>
            </a:r>
            <a:r>
              <a:rPr lang="en-US" sz="882" b="0" i="0" u="sng" kern="1200" dirty="0">
                <a:solidFill>
                  <a:schemeClr val="tx1"/>
                </a:solidFill>
                <a:effectLst/>
                <a:latin typeface="Segoe UI" panose="020B0502040204020203" pitchFamily="34" charset="0"/>
                <a:ea typeface="+mn-ea"/>
                <a:cs typeface="+mn-cs"/>
                <a:hlinkClick r:id="rId20"/>
              </a:rPr>
              <a:t>Request Units</a:t>
            </a:r>
            <a:r>
              <a:rPr lang="en-US" sz="882" b="0" i="0" kern="1200" dirty="0">
                <a:solidFill>
                  <a:schemeClr val="tx1"/>
                </a:solidFill>
                <a:effectLst/>
                <a:latin typeface="Segoe UI" panose="020B0502040204020203" pitchFamily="34" charset="0"/>
                <a:ea typeface="+mn-ea"/>
                <a:cs typeface="+mn-cs"/>
              </a:rPr>
              <a:t> (RU). A 1-RU throughput corresponds to the throughput need to GET a 1KB document. In order to scale a Cosmos DB container past 10,000 RU, you must specify a </a:t>
            </a:r>
            <a:r>
              <a:rPr lang="en-US" sz="882" b="0" i="0" u="sng" kern="1200" dirty="0">
                <a:solidFill>
                  <a:schemeClr val="tx1"/>
                </a:solidFill>
                <a:effectLst/>
                <a:latin typeface="Segoe UI" panose="020B0502040204020203" pitchFamily="34" charset="0"/>
                <a:ea typeface="+mn-ea"/>
                <a:cs typeface="+mn-cs"/>
                <a:hlinkClick r:id="rId21"/>
              </a:rPr>
              <a:t>partition key</a:t>
            </a:r>
            <a:r>
              <a:rPr lang="en-US" sz="882" b="0" i="0" kern="1200" dirty="0">
                <a:solidFill>
                  <a:schemeClr val="tx1"/>
                </a:solidFill>
                <a:effectLst/>
                <a:latin typeface="Segoe UI" panose="020B0502040204020203" pitchFamily="34" charset="0"/>
                <a:ea typeface="+mn-ea"/>
                <a:cs typeface="+mn-cs"/>
              </a:rPr>
              <a:t> when you create the container and include the partition key in every document that you create. For more information about partition keys, see </a:t>
            </a:r>
            <a:r>
              <a:rPr lang="en-US" sz="882" b="0" i="0" u="sng" kern="1200" dirty="0">
                <a:solidFill>
                  <a:schemeClr val="tx1"/>
                </a:solidFill>
                <a:effectLst/>
                <a:latin typeface="Segoe UI" panose="020B0502040204020203" pitchFamily="34" charset="0"/>
                <a:ea typeface="+mn-ea"/>
                <a:cs typeface="+mn-cs"/>
                <a:hlinkClick r:id="rId21"/>
              </a:rPr>
              <a:t>Partition and scale in Azure Cosmos DB</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API Management</a:t>
            </a:r>
            <a:r>
              <a:rPr lang="en-US" sz="882" b="0" i="0" kern="1200" dirty="0">
                <a:solidFill>
                  <a:schemeClr val="tx1"/>
                </a:solidFill>
                <a:effectLst/>
                <a:latin typeface="Segoe UI" panose="020B0502040204020203" pitchFamily="34" charset="0"/>
                <a:ea typeface="+mn-ea"/>
                <a:cs typeface="+mn-cs"/>
              </a:rPr>
              <a:t>. API Management can scale out and supports rule-based autoscaling. The scaling process takes at least 20 minutes. If your traffic is </a:t>
            </a:r>
            <a:r>
              <a:rPr lang="en-US" sz="882" b="0" i="0" kern="1200" dirty="0" err="1">
                <a:solidFill>
                  <a:schemeClr val="tx1"/>
                </a:solidFill>
                <a:effectLst/>
                <a:latin typeface="Segoe UI" panose="020B0502040204020203" pitchFamily="34" charset="0"/>
                <a:ea typeface="+mn-ea"/>
                <a:cs typeface="+mn-cs"/>
              </a:rPr>
              <a:t>bursty</a:t>
            </a:r>
            <a:r>
              <a:rPr lang="en-US" sz="882" b="0" i="0" kern="1200" dirty="0">
                <a:solidFill>
                  <a:schemeClr val="tx1"/>
                </a:solidFill>
                <a:effectLst/>
                <a:latin typeface="Segoe UI" panose="020B0502040204020203" pitchFamily="34" charset="0"/>
                <a:ea typeface="+mn-ea"/>
                <a:cs typeface="+mn-cs"/>
              </a:rPr>
              <a:t>, you should provision for the maximum burst traffic that you expect. However, autoscaling is useful for handling hourly or daily variations in traffic. For more information, see </a:t>
            </a:r>
            <a:r>
              <a:rPr lang="en-US" sz="882" b="0" i="0" u="sng" kern="1200" dirty="0">
                <a:solidFill>
                  <a:schemeClr val="tx1"/>
                </a:solidFill>
                <a:effectLst/>
                <a:latin typeface="Segoe UI" panose="020B0502040204020203" pitchFamily="34" charset="0"/>
                <a:ea typeface="+mn-ea"/>
                <a:cs typeface="+mn-cs"/>
                <a:hlinkClick r:id="rId22"/>
              </a:rPr>
              <a:t>Automatically scale an Azure API Management instance</a:t>
            </a:r>
            <a:r>
              <a:rPr lang="en-US" sz="882" b="0" i="0" kern="1200" dirty="0">
                <a:solidFill>
                  <a:schemeClr val="tx1"/>
                </a:solidFill>
                <a:effectLst/>
                <a:latin typeface="Segoe UI" panose="020B0502040204020203" pitchFamily="34" charset="0"/>
                <a:ea typeface="+mn-ea"/>
                <a:cs typeface="+mn-cs"/>
              </a:rPr>
              <a:t>.</a:t>
            </a:r>
          </a:p>
          <a:p>
            <a:endParaRPr lang="en-US" dirty="0"/>
          </a:p>
          <a:p>
            <a:r>
              <a:rPr lang="en-US" sz="882" b="1" i="0" kern="1200" dirty="0">
                <a:solidFill>
                  <a:schemeClr val="tx1"/>
                </a:solidFill>
                <a:effectLst/>
                <a:latin typeface="Segoe UI" panose="020B0502040204020203" pitchFamily="34" charset="0"/>
                <a:ea typeface="+mn-ea"/>
                <a:cs typeface="+mn-cs"/>
              </a:rPr>
              <a:t>Disaster recovery considerations</a:t>
            </a:r>
          </a:p>
          <a:p>
            <a:r>
              <a:rPr lang="en-US" sz="882" b="0" i="0" kern="1200" dirty="0">
                <a:solidFill>
                  <a:schemeClr val="tx1"/>
                </a:solidFill>
                <a:effectLst/>
                <a:latin typeface="Segoe UI" panose="020B0502040204020203" pitchFamily="34" charset="0"/>
                <a:ea typeface="+mn-ea"/>
                <a:cs typeface="+mn-cs"/>
              </a:rPr>
              <a:t>The deployment shown here resides in a single Azure region. For a more resilient approach to disaster-recovery, take advantage of the geo-distribution features in the various services: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API Management supports multi-region deployment, which can be used to distribute a single API Management instance across any number of Azure regions. For more information, see </a:t>
            </a:r>
            <a:r>
              <a:rPr lang="en-US" sz="882" b="0" i="0" u="sng" kern="1200" dirty="0">
                <a:solidFill>
                  <a:schemeClr val="tx1"/>
                </a:solidFill>
                <a:effectLst/>
                <a:latin typeface="Segoe UI" panose="020B0502040204020203" pitchFamily="34" charset="0"/>
                <a:ea typeface="+mn-ea"/>
                <a:cs typeface="+mn-cs"/>
                <a:hlinkClick r:id="rId23"/>
              </a:rPr>
              <a:t>How to deploy an Azure API Management service instance to multiple Azure regions</a:t>
            </a:r>
            <a:r>
              <a:rPr lang="en-US"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Use </a:t>
            </a:r>
            <a:r>
              <a:rPr lang="en-US" sz="882" b="0" i="0" u="sng" kern="1200" dirty="0">
                <a:solidFill>
                  <a:schemeClr val="tx1"/>
                </a:solidFill>
                <a:effectLst/>
                <a:latin typeface="Segoe UI" panose="020B0502040204020203" pitchFamily="34" charset="0"/>
                <a:ea typeface="+mn-ea"/>
                <a:cs typeface="+mn-cs"/>
                <a:hlinkClick r:id="rId24"/>
              </a:rPr>
              <a:t>Traffic Manager</a:t>
            </a:r>
            <a:r>
              <a:rPr lang="en-US" sz="882" b="0" i="0" kern="1200" dirty="0">
                <a:solidFill>
                  <a:schemeClr val="tx1"/>
                </a:solidFill>
                <a:effectLst/>
                <a:latin typeface="Segoe UI" panose="020B0502040204020203" pitchFamily="34" charset="0"/>
                <a:ea typeface="+mn-ea"/>
                <a:cs typeface="+mn-cs"/>
              </a:rPr>
              <a:t> to route HTTP requests to the primary region. If the Function App running in that region becomes unavailable, Traffic Manager can fail over to a secondary region.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Cosmos DB supports </a:t>
            </a:r>
            <a:r>
              <a:rPr lang="en-US" sz="882" b="0" i="0" u="sng" kern="1200" dirty="0">
                <a:solidFill>
                  <a:schemeClr val="tx1"/>
                </a:solidFill>
                <a:effectLst/>
                <a:latin typeface="Segoe UI" panose="020B0502040204020203" pitchFamily="34" charset="0"/>
                <a:ea typeface="+mn-ea"/>
                <a:cs typeface="+mn-cs"/>
                <a:hlinkClick r:id="rId25"/>
              </a:rPr>
              <a:t>multiple master regions</a:t>
            </a:r>
            <a:r>
              <a:rPr lang="en-US" sz="882" b="0" i="0" kern="1200" dirty="0">
                <a:solidFill>
                  <a:schemeClr val="tx1"/>
                </a:solidFill>
                <a:effectLst/>
                <a:latin typeface="Segoe UI" panose="020B0502040204020203" pitchFamily="34" charset="0"/>
                <a:ea typeface="+mn-ea"/>
                <a:cs typeface="+mn-cs"/>
              </a:rPr>
              <a:t>, which enables writes to any region that you add to your Cosmos DB account. If you don't enable multi-master, you can still fail over the primary write region. The Cosmos DB client SDKs and the Azure Function bindings automatically handle the failover, so you don't need to update any application configuration settings.</a:t>
            </a:r>
          </a:p>
          <a:p>
            <a:endParaRPr lang="en-US" dirty="0"/>
          </a:p>
          <a:p>
            <a:r>
              <a:rPr lang="en-US" sz="882" b="1" i="0" kern="1200" dirty="0">
                <a:solidFill>
                  <a:schemeClr val="tx1"/>
                </a:solidFill>
                <a:effectLst/>
                <a:latin typeface="Segoe UI" panose="020B0502040204020203" pitchFamily="34" charset="0"/>
                <a:ea typeface="+mn-ea"/>
                <a:cs typeface="+mn-cs"/>
              </a:rPr>
              <a:t>Security considerations</a:t>
            </a:r>
          </a:p>
          <a:p>
            <a:r>
              <a:rPr lang="en-US" sz="882" b="1" i="0" kern="1200" dirty="0">
                <a:solidFill>
                  <a:schemeClr val="tx1"/>
                </a:solidFill>
                <a:effectLst/>
                <a:latin typeface="Segoe UI" panose="020B0502040204020203" pitchFamily="34" charset="0"/>
                <a:ea typeface="+mn-ea"/>
                <a:cs typeface="+mn-cs"/>
              </a:rPr>
              <a:t>Authentication</a:t>
            </a:r>
          </a:p>
          <a:p>
            <a:r>
              <a:rPr lang="en-US" sz="882" b="0" i="0" kern="1200" dirty="0">
                <a:solidFill>
                  <a:schemeClr val="tx1"/>
                </a:solidFill>
                <a:effectLst/>
                <a:latin typeface="Segoe UI" panose="020B0502040204020203" pitchFamily="34" charset="0"/>
                <a:ea typeface="+mn-ea"/>
                <a:cs typeface="+mn-cs"/>
              </a:rPr>
              <a:t>The </a:t>
            </a:r>
            <a:r>
              <a:rPr lang="en-US" sz="882" b="0" i="0" kern="1200" dirty="0" err="1">
                <a:solidFill>
                  <a:schemeClr val="tx1"/>
                </a:solidFill>
                <a:effectLst/>
                <a:latin typeface="Segoe UI" panose="020B0502040204020203" pitchFamily="34" charset="0"/>
                <a:ea typeface="+mn-ea"/>
                <a:cs typeface="+mn-cs"/>
              </a:rPr>
              <a:t>GetStatus</a:t>
            </a:r>
            <a:r>
              <a:rPr lang="en-US" sz="882" b="0" i="0" kern="1200" dirty="0">
                <a:solidFill>
                  <a:schemeClr val="tx1"/>
                </a:solidFill>
                <a:effectLst/>
                <a:latin typeface="Segoe UI" panose="020B0502040204020203" pitchFamily="34" charset="0"/>
                <a:ea typeface="+mn-ea"/>
                <a:cs typeface="+mn-cs"/>
              </a:rPr>
              <a:t> API in the reference implementation uses Azure AD to authenticate requests. Azure AD supports the OpenID Connect protocol, which is an authentication protocol built on top of the OAuth 2 protocol.</a:t>
            </a:r>
          </a:p>
          <a:p>
            <a:r>
              <a:rPr lang="en-US" sz="882" b="0" i="0" kern="1200" dirty="0">
                <a:solidFill>
                  <a:schemeClr val="tx1"/>
                </a:solidFill>
                <a:effectLst/>
                <a:latin typeface="Segoe UI" panose="020B0502040204020203" pitchFamily="34" charset="0"/>
                <a:ea typeface="+mn-ea"/>
                <a:cs typeface="+mn-cs"/>
              </a:rPr>
              <a:t>In this architecture, the client application is a single-page application (SPA) that runs in the browser. This type of client application cannot keep a client secret or an authorization code hidden, so the implicit grant flow is appropriate. (See </a:t>
            </a:r>
            <a:r>
              <a:rPr lang="en-US" sz="882" b="0" i="0" u="sng" kern="1200" dirty="0">
                <a:solidFill>
                  <a:schemeClr val="tx1"/>
                </a:solidFill>
                <a:effectLst/>
                <a:latin typeface="Segoe UI" panose="020B0502040204020203" pitchFamily="34" charset="0"/>
                <a:ea typeface="+mn-ea"/>
                <a:cs typeface="+mn-cs"/>
                <a:hlinkClick r:id="rId26"/>
              </a:rPr>
              <a:t>Which OAuth 2.0 flow should I use?</a:t>
            </a:r>
            <a:r>
              <a:rPr lang="en-US" sz="882" b="0" i="0" kern="1200" dirty="0">
                <a:solidFill>
                  <a:schemeClr val="tx1"/>
                </a:solidFill>
                <a:effectLst/>
                <a:latin typeface="Segoe UI" panose="020B0502040204020203" pitchFamily="34" charset="0"/>
                <a:ea typeface="+mn-ea"/>
                <a:cs typeface="+mn-cs"/>
              </a:rPr>
              <a:t>). Here's the overall flow:</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user clicks the "Sign in" link in the web application.</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browser is redirected the Azure AD sign in page.</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user signs in.</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Azure AD redirects back to the client application, including an access token in the URL fragment.</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When the web application calls the API, it includes the access token in the Authentication header. The application ID is sent as the audience ('</a:t>
            </a:r>
            <a:r>
              <a:rPr lang="en-US" sz="882" b="0" i="0" kern="1200" dirty="0" err="1">
                <a:solidFill>
                  <a:schemeClr val="tx1"/>
                </a:solidFill>
                <a:effectLst/>
                <a:latin typeface="Segoe UI" panose="020B0502040204020203" pitchFamily="34" charset="0"/>
                <a:ea typeface="+mn-ea"/>
                <a:cs typeface="+mn-cs"/>
              </a:rPr>
              <a:t>aud</a:t>
            </a:r>
            <a:r>
              <a:rPr lang="en-US" sz="882" b="0" i="0" kern="1200" dirty="0">
                <a:solidFill>
                  <a:schemeClr val="tx1"/>
                </a:solidFill>
                <a:effectLst/>
                <a:latin typeface="Segoe UI" panose="020B0502040204020203" pitchFamily="34" charset="0"/>
                <a:ea typeface="+mn-ea"/>
                <a:cs typeface="+mn-cs"/>
              </a:rPr>
              <a:t>') claim in the access token.</a:t>
            </a:r>
          </a:p>
          <a:p>
            <a:pPr marL="228600" indent="-228600">
              <a:buFont typeface="+mj-lt"/>
              <a:buAutoNum type="arabicPeriod"/>
            </a:pPr>
            <a:r>
              <a:rPr lang="en-US" sz="882" b="0" i="0" kern="1200" dirty="0">
                <a:solidFill>
                  <a:schemeClr val="tx1"/>
                </a:solidFill>
                <a:effectLst/>
                <a:latin typeface="Segoe UI" panose="020B0502040204020203" pitchFamily="34" charset="0"/>
                <a:ea typeface="+mn-ea"/>
                <a:cs typeface="+mn-cs"/>
              </a:rPr>
              <a:t>The back-end API validates the access token.</a:t>
            </a:r>
          </a:p>
          <a:p>
            <a:r>
              <a:rPr lang="en-US" sz="882" b="0" i="0" kern="1200" dirty="0">
                <a:solidFill>
                  <a:schemeClr val="tx1"/>
                </a:solidFill>
                <a:effectLst/>
                <a:latin typeface="Segoe UI" panose="020B0502040204020203" pitchFamily="34" charset="0"/>
                <a:ea typeface="+mn-ea"/>
                <a:cs typeface="+mn-cs"/>
              </a:rPr>
              <a:t>To configure authentication: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Register an application in your Azure AD tenant. This generates an application ID, which the client includes with the login URL.</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Enable Azure AD authentication inside the Function App. For more information, see </a:t>
            </a:r>
            <a:r>
              <a:rPr lang="en-US" sz="882" b="0" i="0" u="sng" kern="1200" dirty="0">
                <a:solidFill>
                  <a:schemeClr val="tx1"/>
                </a:solidFill>
                <a:effectLst/>
                <a:latin typeface="Segoe UI" panose="020B0502040204020203" pitchFamily="34" charset="0"/>
                <a:ea typeface="+mn-ea"/>
                <a:cs typeface="+mn-cs"/>
                <a:hlinkClick r:id="rId27"/>
              </a:rPr>
              <a:t>Authentication and authorization in Azure App Service</a:t>
            </a:r>
            <a:r>
              <a:rPr lang="en-US"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Add the </a:t>
            </a:r>
            <a:r>
              <a:rPr lang="en-US" sz="882" b="0" i="0" u="sng" kern="1200" dirty="0">
                <a:solidFill>
                  <a:schemeClr val="tx1"/>
                </a:solidFill>
                <a:effectLst/>
                <a:latin typeface="Segoe UI" panose="020B0502040204020203" pitchFamily="34" charset="0"/>
                <a:ea typeface="+mn-ea"/>
                <a:cs typeface="+mn-cs"/>
                <a:hlinkClick r:id="rId28"/>
              </a:rPr>
              <a:t>validate-</a:t>
            </a:r>
            <a:r>
              <a:rPr lang="en-US" sz="882" b="0" i="0" u="sng" kern="1200" dirty="0" err="1">
                <a:solidFill>
                  <a:schemeClr val="tx1"/>
                </a:solidFill>
                <a:effectLst/>
                <a:latin typeface="Segoe UI" panose="020B0502040204020203" pitchFamily="34" charset="0"/>
                <a:ea typeface="+mn-ea"/>
                <a:cs typeface="+mn-cs"/>
                <a:hlinkClick r:id="rId28"/>
              </a:rPr>
              <a:t>jwt</a:t>
            </a:r>
            <a:r>
              <a:rPr lang="en-US" sz="882" b="0" i="0" u="sng" kern="1200" dirty="0">
                <a:solidFill>
                  <a:schemeClr val="tx1"/>
                </a:solidFill>
                <a:effectLst/>
                <a:latin typeface="Segoe UI" panose="020B0502040204020203" pitchFamily="34" charset="0"/>
                <a:ea typeface="+mn-ea"/>
                <a:cs typeface="+mn-cs"/>
                <a:hlinkClick r:id="rId28"/>
              </a:rPr>
              <a:t> policy</a:t>
            </a:r>
            <a:r>
              <a:rPr lang="en-US" sz="882" b="0" i="0" kern="1200" dirty="0">
                <a:solidFill>
                  <a:schemeClr val="tx1"/>
                </a:solidFill>
                <a:effectLst/>
                <a:latin typeface="Segoe UI" panose="020B0502040204020203" pitchFamily="34" charset="0"/>
                <a:ea typeface="+mn-ea"/>
                <a:cs typeface="+mn-cs"/>
              </a:rPr>
              <a:t> to API Management to pre-authorize the request by validating the access token.</a:t>
            </a:r>
          </a:p>
          <a:p>
            <a:r>
              <a:rPr lang="en-US" sz="882" b="0" i="0" kern="1200" dirty="0">
                <a:solidFill>
                  <a:schemeClr val="tx1"/>
                </a:solidFill>
                <a:effectLst/>
                <a:latin typeface="Segoe UI" panose="020B0502040204020203" pitchFamily="34" charset="0"/>
                <a:ea typeface="+mn-ea"/>
                <a:cs typeface="+mn-cs"/>
              </a:rPr>
              <a:t>For more details, see the </a:t>
            </a:r>
            <a:r>
              <a:rPr lang="en-US" sz="882" b="0" i="0" u="sng" kern="1200" dirty="0">
                <a:solidFill>
                  <a:schemeClr val="tx1"/>
                </a:solidFill>
                <a:effectLst/>
                <a:latin typeface="Segoe UI" panose="020B0502040204020203" pitchFamily="34" charset="0"/>
                <a:ea typeface="+mn-ea"/>
                <a:cs typeface="+mn-cs"/>
                <a:hlinkClick r:id="rId29"/>
              </a:rPr>
              <a:t>GitHub readme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It's recommended to create separate app registrations in Azure AD for the client application and the back-end API. Grant the client application permission to call the API. This approach gives you the flexibility to define multiple APIs and clients and control the permissions for each.</a:t>
            </a:r>
          </a:p>
          <a:p>
            <a:r>
              <a:rPr lang="en-US" sz="882" b="0" i="0" kern="1200" dirty="0">
                <a:solidFill>
                  <a:schemeClr val="tx1"/>
                </a:solidFill>
                <a:effectLst/>
                <a:latin typeface="Segoe UI" panose="020B0502040204020203" pitchFamily="34" charset="0"/>
                <a:ea typeface="+mn-ea"/>
                <a:cs typeface="+mn-cs"/>
              </a:rPr>
              <a:t>Within an API, use </a:t>
            </a:r>
            <a:r>
              <a:rPr lang="en-US" sz="882" b="0" i="0" u="sng" kern="1200" dirty="0">
                <a:solidFill>
                  <a:schemeClr val="tx1"/>
                </a:solidFill>
                <a:effectLst/>
                <a:latin typeface="Segoe UI" panose="020B0502040204020203" pitchFamily="34" charset="0"/>
                <a:ea typeface="+mn-ea"/>
                <a:cs typeface="+mn-cs"/>
                <a:hlinkClick r:id="rId30"/>
              </a:rPr>
              <a:t>scopes</a:t>
            </a:r>
            <a:r>
              <a:rPr lang="en-US" sz="882" b="0" i="0" kern="1200" dirty="0">
                <a:solidFill>
                  <a:schemeClr val="tx1"/>
                </a:solidFill>
                <a:effectLst/>
                <a:latin typeface="Segoe UI" panose="020B0502040204020203" pitchFamily="34" charset="0"/>
                <a:ea typeface="+mn-ea"/>
                <a:cs typeface="+mn-cs"/>
              </a:rPr>
              <a:t> to give applications fine-grained control over what permissions they request from a user. For example, an API might have Read and Write scopes, and a particular client app might ask the user to authorize Read permissions only.</a:t>
            </a:r>
          </a:p>
          <a:p>
            <a:r>
              <a:rPr lang="en-US" sz="882" b="1" i="0" kern="1200" dirty="0">
                <a:solidFill>
                  <a:schemeClr val="tx1"/>
                </a:solidFill>
                <a:effectLst/>
                <a:latin typeface="Segoe UI" panose="020B0502040204020203" pitchFamily="34" charset="0"/>
                <a:ea typeface="+mn-ea"/>
                <a:cs typeface="+mn-cs"/>
              </a:rPr>
              <a:t>Authorization</a:t>
            </a:r>
          </a:p>
          <a:p>
            <a:r>
              <a:rPr lang="en-US" sz="882" b="0" i="0" kern="1200" dirty="0">
                <a:solidFill>
                  <a:schemeClr val="tx1"/>
                </a:solidFill>
                <a:effectLst/>
                <a:latin typeface="Segoe UI" panose="020B0502040204020203" pitchFamily="34" charset="0"/>
                <a:ea typeface="+mn-ea"/>
                <a:cs typeface="+mn-cs"/>
              </a:rPr>
              <a:t>In many applications, the back-end API must check whether a user has permission to perform a given action. It's recommended to use </a:t>
            </a:r>
            <a:r>
              <a:rPr lang="en-US" sz="882" b="0" i="0" u="sng" kern="1200" dirty="0">
                <a:solidFill>
                  <a:schemeClr val="tx1"/>
                </a:solidFill>
                <a:effectLst/>
                <a:latin typeface="Segoe UI" panose="020B0502040204020203" pitchFamily="34" charset="0"/>
                <a:ea typeface="+mn-ea"/>
                <a:cs typeface="+mn-cs"/>
                <a:hlinkClick r:id="rId31"/>
              </a:rPr>
              <a:t>claims-based authorization</a:t>
            </a:r>
            <a:r>
              <a:rPr lang="en-US" sz="882" b="0" i="0" kern="1200" dirty="0">
                <a:solidFill>
                  <a:schemeClr val="tx1"/>
                </a:solidFill>
                <a:effectLst/>
                <a:latin typeface="Segoe UI" panose="020B0502040204020203" pitchFamily="34" charset="0"/>
                <a:ea typeface="+mn-ea"/>
                <a:cs typeface="+mn-cs"/>
              </a:rPr>
              <a:t>, where information about the user is conveyed by the identity provider (in this case, Azure AD) and used to make authorization decisions. For example, when you register an application in Azure AD, you can define a set of application roles. When a user signs into the application, Azure AD includes a roles claim for each role that the user has been granted, including roles that are inherited through group membership.</a:t>
            </a:r>
          </a:p>
          <a:p>
            <a:r>
              <a:rPr lang="en-US" sz="882" b="0" i="0" kern="1200" dirty="0">
                <a:solidFill>
                  <a:schemeClr val="tx1"/>
                </a:solidFill>
                <a:effectLst/>
                <a:latin typeface="Segoe UI" panose="020B0502040204020203" pitchFamily="34" charset="0"/>
                <a:ea typeface="+mn-ea"/>
                <a:cs typeface="+mn-cs"/>
              </a:rPr>
              <a:t>The ID token that Azure AD returns to the client contains some of the user's claims. Within the function app, these claims are available in the X-MS-CLIENT-PRINCIPAL header of the request. However, it's simpler to read this information from binding data. For other claims, use </a:t>
            </a:r>
            <a:r>
              <a:rPr lang="en-US" sz="882" b="0" i="0" u="sng" kern="1200" dirty="0">
                <a:solidFill>
                  <a:schemeClr val="tx1"/>
                </a:solidFill>
                <a:effectLst/>
                <a:latin typeface="Segoe UI" panose="020B0502040204020203" pitchFamily="34" charset="0"/>
                <a:ea typeface="+mn-ea"/>
                <a:cs typeface="+mn-cs"/>
                <a:hlinkClick r:id="rId32"/>
              </a:rPr>
              <a:t>Microsoft Graph</a:t>
            </a:r>
            <a:r>
              <a:rPr lang="en-US" sz="882" b="0" i="0" kern="1200" dirty="0">
                <a:solidFill>
                  <a:schemeClr val="tx1"/>
                </a:solidFill>
                <a:effectLst/>
                <a:latin typeface="Segoe UI" panose="020B0502040204020203" pitchFamily="34" charset="0"/>
                <a:ea typeface="+mn-ea"/>
                <a:cs typeface="+mn-cs"/>
              </a:rPr>
              <a:t> to query Azure AD. (The user must consent to this action when signing in.)</a:t>
            </a:r>
          </a:p>
          <a:p>
            <a:r>
              <a:rPr lang="en-US" sz="882" b="1" i="0" kern="1200" dirty="0">
                <a:solidFill>
                  <a:schemeClr val="tx1"/>
                </a:solidFill>
                <a:effectLst/>
                <a:latin typeface="Segoe UI" panose="020B0502040204020203" pitchFamily="34" charset="0"/>
                <a:ea typeface="+mn-ea"/>
                <a:cs typeface="+mn-cs"/>
              </a:rPr>
              <a:t>CORS</a:t>
            </a:r>
          </a:p>
          <a:p>
            <a:r>
              <a:rPr lang="en-US" sz="882" b="0" i="0" kern="1200" dirty="0">
                <a:solidFill>
                  <a:schemeClr val="tx1"/>
                </a:solidFill>
                <a:effectLst/>
                <a:latin typeface="Segoe UI" panose="020B0502040204020203" pitchFamily="34" charset="0"/>
                <a:ea typeface="+mn-ea"/>
                <a:cs typeface="+mn-cs"/>
              </a:rPr>
              <a:t>In this reference architecture, the web application and the API do not share the same origin. That means when the application calls the API, it is a cross-origin request. Browser security prevents a web page from making AJAX requests to another domain. This restriction is called the </a:t>
            </a:r>
            <a:r>
              <a:rPr lang="en-US" sz="882" b="0" i="1" kern="1200" dirty="0">
                <a:solidFill>
                  <a:schemeClr val="tx1"/>
                </a:solidFill>
                <a:effectLst/>
                <a:latin typeface="Segoe UI" panose="020B0502040204020203" pitchFamily="34" charset="0"/>
                <a:ea typeface="+mn-ea"/>
                <a:cs typeface="+mn-cs"/>
              </a:rPr>
              <a:t>same-origin policy</a:t>
            </a:r>
            <a:r>
              <a:rPr lang="en-US" sz="882" b="0" i="0" kern="1200" dirty="0">
                <a:solidFill>
                  <a:schemeClr val="tx1"/>
                </a:solidFill>
                <a:effectLst/>
                <a:latin typeface="Segoe UI" panose="020B0502040204020203" pitchFamily="34" charset="0"/>
                <a:ea typeface="+mn-ea"/>
                <a:cs typeface="+mn-cs"/>
              </a:rPr>
              <a:t> and prevents a malicious site from reading sensitive data from another site. To enable a cross-origin request, add a Cross-Origin Resource Sharing (CORS) </a:t>
            </a:r>
            <a:r>
              <a:rPr lang="en-US" sz="882" b="0" i="0" u="sng" kern="1200" dirty="0">
                <a:solidFill>
                  <a:schemeClr val="tx1"/>
                </a:solidFill>
                <a:effectLst/>
                <a:latin typeface="Segoe UI" panose="020B0502040204020203" pitchFamily="34" charset="0"/>
                <a:ea typeface="+mn-ea"/>
                <a:cs typeface="+mn-cs"/>
                <a:hlinkClick r:id="rId33"/>
              </a:rPr>
              <a:t>policy</a:t>
            </a:r>
            <a:r>
              <a:rPr lang="en-US" sz="882" b="0" i="0" kern="1200" dirty="0">
                <a:solidFill>
                  <a:schemeClr val="tx1"/>
                </a:solidFill>
                <a:effectLst/>
                <a:latin typeface="Segoe UI" panose="020B0502040204020203" pitchFamily="34" charset="0"/>
                <a:ea typeface="+mn-ea"/>
                <a:cs typeface="+mn-cs"/>
              </a:rPr>
              <a:t> to the API Management gateway</a:t>
            </a:r>
          </a:p>
          <a:p>
            <a:r>
              <a:rPr lang="en-US" sz="882" b="1" i="0" kern="1200" dirty="0">
                <a:solidFill>
                  <a:schemeClr val="tx1"/>
                </a:solidFill>
                <a:effectLst/>
                <a:latin typeface="Segoe UI" panose="020B0502040204020203" pitchFamily="34" charset="0"/>
                <a:ea typeface="+mn-ea"/>
                <a:cs typeface="+mn-cs"/>
              </a:rPr>
              <a:t>Lock down the function app</a:t>
            </a:r>
          </a:p>
          <a:p>
            <a:r>
              <a:rPr lang="en-US" sz="882" b="0" i="0" kern="1200" dirty="0">
                <a:solidFill>
                  <a:schemeClr val="tx1"/>
                </a:solidFill>
                <a:effectLst/>
                <a:latin typeface="Segoe UI" panose="020B0502040204020203" pitchFamily="34" charset="0"/>
                <a:ea typeface="+mn-ea"/>
                <a:cs typeface="+mn-cs"/>
              </a:rPr>
              <a:t>All calls to the function should go through the API gateway. You can achieve this as follows: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Configure the function app to require a function key. The API Management gateway will include the function key when it calls the function app. This prevents clients from calling the function directly, bypassing the gateway.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The API Management gateway has a </a:t>
            </a:r>
            <a:r>
              <a:rPr lang="en-US" sz="882" b="0" i="0" u="sng" kern="1200" dirty="0">
                <a:solidFill>
                  <a:schemeClr val="tx1"/>
                </a:solidFill>
                <a:effectLst/>
                <a:latin typeface="Segoe UI" panose="020B0502040204020203" pitchFamily="34" charset="0"/>
                <a:ea typeface="+mn-ea"/>
                <a:cs typeface="+mn-cs"/>
                <a:hlinkClick r:id="rId34"/>
              </a:rPr>
              <a:t>static IP address</a:t>
            </a:r>
            <a:r>
              <a:rPr lang="en-US" sz="882" b="0" i="0" kern="1200" dirty="0">
                <a:solidFill>
                  <a:schemeClr val="tx1"/>
                </a:solidFill>
                <a:effectLst/>
                <a:latin typeface="Segoe UI" panose="020B0502040204020203" pitchFamily="34" charset="0"/>
                <a:ea typeface="+mn-ea"/>
                <a:cs typeface="+mn-cs"/>
              </a:rPr>
              <a:t>. Restrict the Azure Function to allow only calls from that static IP address. For more information, see </a:t>
            </a:r>
            <a:r>
              <a:rPr lang="en-US" sz="882" b="0" i="0" u="sng" kern="1200" dirty="0">
                <a:solidFill>
                  <a:schemeClr val="tx1"/>
                </a:solidFill>
                <a:effectLst/>
                <a:latin typeface="Segoe UI" panose="020B0502040204020203" pitchFamily="34" charset="0"/>
                <a:ea typeface="+mn-ea"/>
                <a:cs typeface="+mn-cs"/>
                <a:hlinkClick r:id="rId35"/>
              </a:rPr>
              <a:t>Azure App Service Static IP Restrictions</a:t>
            </a:r>
            <a:r>
              <a:rPr lang="en-US" sz="882" b="0" i="0" kern="1200" dirty="0">
                <a:solidFill>
                  <a:schemeClr val="tx1"/>
                </a:solidFill>
                <a:effectLst/>
                <a:latin typeface="Segoe UI" panose="020B0502040204020203" pitchFamily="34" charset="0"/>
                <a:ea typeface="+mn-ea"/>
                <a:cs typeface="+mn-cs"/>
              </a:rPr>
              <a:t>. (This feature is available for Standard tier services only.)</a:t>
            </a:r>
          </a:p>
          <a:p>
            <a:r>
              <a:rPr lang="en-US" sz="882" b="1" i="0" kern="1200" dirty="0">
                <a:solidFill>
                  <a:schemeClr val="tx1"/>
                </a:solidFill>
                <a:effectLst/>
                <a:latin typeface="Segoe UI" panose="020B0502040204020203" pitchFamily="34" charset="0"/>
                <a:ea typeface="+mn-ea"/>
                <a:cs typeface="+mn-cs"/>
              </a:rPr>
              <a:t>Protect application secrets</a:t>
            </a:r>
          </a:p>
          <a:p>
            <a:r>
              <a:rPr lang="en-US" sz="882" b="0" i="0" kern="1200" dirty="0">
                <a:solidFill>
                  <a:schemeClr val="tx1"/>
                </a:solidFill>
                <a:effectLst/>
                <a:latin typeface="Segoe UI" panose="020B0502040204020203" pitchFamily="34" charset="0"/>
                <a:ea typeface="+mn-ea"/>
                <a:cs typeface="+mn-cs"/>
              </a:rPr>
              <a:t>Don't store application secrets, such as database credentials, in your code or configuration files. Instead, use App settings, which are stored encrypted in Azure. For more information, see </a:t>
            </a:r>
            <a:r>
              <a:rPr lang="en-US" sz="882" b="0" i="0" u="sng" kern="1200" dirty="0">
                <a:solidFill>
                  <a:schemeClr val="tx1"/>
                </a:solidFill>
                <a:effectLst/>
                <a:latin typeface="Segoe UI" panose="020B0502040204020203" pitchFamily="34" charset="0"/>
                <a:ea typeface="+mn-ea"/>
                <a:cs typeface="+mn-cs"/>
                <a:hlinkClick r:id="rId36"/>
              </a:rPr>
              <a:t>Security in Azure App Service and Azure Functions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Alternatively, you can store application secrets in Key Vault. This allows you to centralize the storage of secrets, control their distribution, and monitor how and when secrets are being accessed. For more information, see </a:t>
            </a:r>
            <a:r>
              <a:rPr lang="en-US" sz="882" b="0" i="0" u="sng" kern="1200" dirty="0">
                <a:solidFill>
                  <a:schemeClr val="tx1"/>
                </a:solidFill>
                <a:effectLst/>
                <a:latin typeface="Segoe UI" panose="020B0502040204020203" pitchFamily="34" charset="0"/>
                <a:ea typeface="+mn-ea"/>
                <a:cs typeface="+mn-cs"/>
                <a:hlinkClick r:id="rId37"/>
              </a:rPr>
              <a:t>Configure an Azure web application to read a secret from Key Vault</a:t>
            </a:r>
            <a:r>
              <a:rPr lang="en-US" sz="882" b="0" i="0" kern="1200" dirty="0">
                <a:solidFill>
                  <a:schemeClr val="tx1"/>
                </a:solidFill>
                <a:effectLst/>
                <a:latin typeface="Segoe UI" panose="020B0502040204020203" pitchFamily="34" charset="0"/>
                <a:ea typeface="+mn-ea"/>
                <a:cs typeface="+mn-cs"/>
              </a:rPr>
              <a:t>. However, note that Functions triggers and bindings load their configuration settings from app settings. There is no built-in way to configure the triggers and bindings to use Key Vault secrets.</a:t>
            </a:r>
          </a:p>
          <a:p>
            <a:endParaRPr lang="en-US" dirty="0"/>
          </a:p>
          <a:p>
            <a:endParaRPr lang="en-US" dirty="0"/>
          </a:p>
          <a:p>
            <a:r>
              <a:rPr lang="en-US" sz="882" b="1" i="0" kern="1200" dirty="0">
                <a:solidFill>
                  <a:schemeClr val="tx1"/>
                </a:solidFill>
                <a:effectLst/>
                <a:latin typeface="Segoe UI" panose="020B0502040204020203" pitchFamily="34" charset="0"/>
                <a:ea typeface="+mn-ea"/>
                <a:cs typeface="+mn-cs"/>
              </a:rPr>
              <a:t>Cost considerations</a:t>
            </a:r>
          </a:p>
          <a:p>
            <a:r>
              <a:rPr lang="en-US" sz="882" b="0" i="0" kern="1200" dirty="0">
                <a:solidFill>
                  <a:schemeClr val="tx1"/>
                </a:solidFill>
                <a:effectLst/>
                <a:latin typeface="Segoe UI" panose="020B0502040204020203" pitchFamily="34" charset="0"/>
                <a:ea typeface="+mn-ea"/>
                <a:cs typeface="+mn-cs"/>
              </a:rPr>
              <a:t>Use the </a:t>
            </a:r>
            <a:r>
              <a:rPr lang="en-US" sz="882" b="0" i="0" u="sng" kern="1200" dirty="0">
                <a:solidFill>
                  <a:schemeClr val="tx1"/>
                </a:solidFill>
                <a:effectLst/>
                <a:latin typeface="Segoe UI" panose="020B0502040204020203" pitchFamily="34" charset="0"/>
                <a:ea typeface="+mn-ea"/>
                <a:cs typeface="+mn-cs"/>
                <a:hlinkClick r:id="rId38"/>
              </a:rPr>
              <a:t>Azure pricing calculator</a:t>
            </a:r>
            <a:r>
              <a:rPr lang="en-US" sz="882" b="0" i="0" kern="1200" dirty="0">
                <a:solidFill>
                  <a:schemeClr val="tx1"/>
                </a:solidFill>
                <a:effectLst/>
                <a:latin typeface="Segoe UI" panose="020B0502040204020203" pitchFamily="34" charset="0"/>
                <a:ea typeface="+mn-ea"/>
                <a:cs typeface="+mn-cs"/>
              </a:rPr>
              <a:t> to estimate costs. Consider these points to optimize cost of this architecture.</a:t>
            </a:r>
          </a:p>
          <a:p>
            <a:r>
              <a:rPr lang="en-US" sz="882" b="1" i="0" kern="1200" dirty="0">
                <a:solidFill>
                  <a:schemeClr val="tx1"/>
                </a:solidFill>
                <a:effectLst/>
                <a:latin typeface="Segoe UI" panose="020B0502040204020203" pitchFamily="34" charset="0"/>
                <a:ea typeface="+mn-ea"/>
                <a:cs typeface="+mn-cs"/>
              </a:rPr>
              <a:t>Azure Functions</a:t>
            </a:r>
          </a:p>
          <a:p>
            <a:r>
              <a:rPr lang="en-US" sz="882" b="0" i="0" kern="1200" dirty="0">
                <a:solidFill>
                  <a:schemeClr val="tx1"/>
                </a:solidFill>
                <a:effectLst/>
                <a:latin typeface="Segoe UI" panose="020B0502040204020203" pitchFamily="34" charset="0"/>
                <a:ea typeface="+mn-ea"/>
                <a:cs typeface="+mn-cs"/>
              </a:rPr>
              <a:t>Azure Functions supports two hosting models.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Consumption plan</a:t>
            </a:r>
            <a:r>
              <a:rPr lang="en-US" sz="882" b="0" i="0" kern="1200" dirty="0">
                <a:solidFill>
                  <a:schemeClr val="tx1"/>
                </a:solidFill>
                <a:effectLst/>
                <a:latin typeface="Segoe UI" panose="020B0502040204020203" pitchFamily="34" charset="0"/>
                <a:ea typeface="+mn-ea"/>
                <a:cs typeface="+mn-cs"/>
              </a:rPr>
              <a:t>.</a:t>
            </a:r>
          </a:p>
          <a:p>
            <a:pPr marL="212982" lvl="1"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Compute power is automatically allocated when your code is running.</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App Service</a:t>
            </a:r>
            <a:r>
              <a:rPr lang="en-US" sz="882" b="0" i="0" kern="1200" dirty="0">
                <a:solidFill>
                  <a:schemeClr val="tx1"/>
                </a:solidFill>
                <a:effectLst/>
                <a:latin typeface="Segoe UI" panose="020B0502040204020203" pitchFamily="34" charset="0"/>
                <a:ea typeface="+mn-ea"/>
                <a:cs typeface="+mn-cs"/>
              </a:rPr>
              <a:t> plan.</a:t>
            </a:r>
          </a:p>
          <a:p>
            <a:pPr marL="212982" lvl="1"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A set of VMs are allocated for your code. This plan defines the number of VMs and the VM size.</a:t>
            </a:r>
          </a:p>
          <a:p>
            <a:r>
              <a:rPr lang="en-US" sz="882" b="0" i="0" kern="1200" dirty="0">
                <a:solidFill>
                  <a:schemeClr val="tx1"/>
                </a:solidFill>
                <a:effectLst/>
                <a:latin typeface="Segoe UI" panose="020B0502040204020203" pitchFamily="34" charset="0"/>
                <a:ea typeface="+mn-ea"/>
                <a:cs typeface="+mn-cs"/>
              </a:rPr>
              <a:t>In this architecture, a function is invoked when a client makes an HTTP request. Because a constant high-volume throughput is not expected in this use case, </a:t>
            </a:r>
            <a:r>
              <a:rPr lang="en-US" sz="882" b="1" i="0" kern="1200" dirty="0">
                <a:solidFill>
                  <a:schemeClr val="tx1"/>
                </a:solidFill>
                <a:effectLst/>
                <a:latin typeface="Segoe UI" panose="020B0502040204020203" pitchFamily="34" charset="0"/>
                <a:ea typeface="+mn-ea"/>
                <a:cs typeface="+mn-cs"/>
              </a:rPr>
              <a:t>consumption plan</a:t>
            </a:r>
            <a:r>
              <a:rPr lang="en-US" sz="882" b="0" i="0" kern="1200" dirty="0">
                <a:solidFill>
                  <a:schemeClr val="tx1"/>
                </a:solidFill>
                <a:effectLst/>
                <a:latin typeface="Segoe UI" panose="020B0502040204020203" pitchFamily="34" charset="0"/>
                <a:ea typeface="+mn-ea"/>
                <a:cs typeface="+mn-cs"/>
              </a:rPr>
              <a:t> is recommended because you pay only for the compute resources you use.</a:t>
            </a:r>
          </a:p>
          <a:p>
            <a:r>
              <a:rPr lang="en-US" sz="882" b="1" i="0" kern="1200" dirty="0">
                <a:solidFill>
                  <a:schemeClr val="tx1"/>
                </a:solidFill>
                <a:effectLst/>
                <a:latin typeface="Segoe UI" panose="020B0502040204020203" pitchFamily="34" charset="0"/>
                <a:ea typeface="+mn-ea"/>
                <a:cs typeface="+mn-cs"/>
              </a:rPr>
              <a:t>Azure Cosmos DB</a:t>
            </a:r>
          </a:p>
          <a:p>
            <a:r>
              <a:rPr lang="en-US" sz="882" b="0" i="0" kern="1200" dirty="0">
                <a:solidFill>
                  <a:schemeClr val="tx1"/>
                </a:solidFill>
                <a:effectLst/>
                <a:latin typeface="Segoe UI" panose="020B0502040204020203" pitchFamily="34" charset="0"/>
                <a:ea typeface="+mn-ea"/>
                <a:cs typeface="+mn-cs"/>
              </a:rPr>
              <a:t>Azure Cosmos DB bills for provisioned throughput and consumed storage by hour. Provisioned throughput is expressed in Request Units per second (RU/s), which can be used for typical database operations, such as inserts, reads. The price is based on the capacity in RU/s that you reserve.</a:t>
            </a:r>
          </a:p>
          <a:p>
            <a:r>
              <a:rPr lang="en-US" sz="882" b="0" i="0" kern="1200" dirty="0">
                <a:solidFill>
                  <a:schemeClr val="tx1"/>
                </a:solidFill>
                <a:effectLst/>
                <a:latin typeface="Segoe UI" panose="020B0502040204020203" pitchFamily="34" charset="0"/>
                <a:ea typeface="+mn-ea"/>
                <a:cs typeface="+mn-cs"/>
              </a:rPr>
              <a:t>Storage is billed for each GB used for your stored data and index.</a:t>
            </a:r>
          </a:p>
          <a:p>
            <a:r>
              <a:rPr lang="en-US" sz="882" b="0" i="0" kern="1200" dirty="0">
                <a:solidFill>
                  <a:schemeClr val="tx1"/>
                </a:solidFill>
                <a:effectLst/>
                <a:latin typeface="Segoe UI" panose="020B0502040204020203" pitchFamily="34" charset="0"/>
                <a:ea typeface="+mn-ea"/>
                <a:cs typeface="+mn-cs"/>
              </a:rPr>
              <a:t>See </a:t>
            </a:r>
            <a:r>
              <a:rPr lang="en-US" sz="882" b="0" i="0" u="sng" kern="1200" dirty="0">
                <a:solidFill>
                  <a:schemeClr val="tx1"/>
                </a:solidFill>
                <a:effectLst/>
                <a:latin typeface="Segoe UI" panose="020B0502040204020203" pitchFamily="34" charset="0"/>
                <a:ea typeface="+mn-ea"/>
                <a:cs typeface="+mn-cs"/>
                <a:hlinkClick r:id="rId39"/>
              </a:rPr>
              <a:t>Cosmos DB pricing model</a:t>
            </a:r>
            <a:r>
              <a:rPr lang="en-US" sz="882" b="0" i="0" kern="1200" dirty="0">
                <a:solidFill>
                  <a:schemeClr val="tx1"/>
                </a:solidFill>
                <a:effectLst/>
                <a:latin typeface="Segoe UI" panose="020B0502040204020203" pitchFamily="34" charset="0"/>
                <a:ea typeface="+mn-ea"/>
                <a:cs typeface="+mn-cs"/>
              </a:rPr>
              <a:t> for more information.</a:t>
            </a:r>
          </a:p>
          <a:p>
            <a:r>
              <a:rPr lang="en-US" sz="882" b="0" i="0" kern="1200" dirty="0">
                <a:solidFill>
                  <a:schemeClr val="tx1"/>
                </a:solidFill>
                <a:effectLst/>
                <a:latin typeface="Segoe UI" panose="020B0502040204020203" pitchFamily="34" charset="0"/>
                <a:ea typeface="+mn-ea"/>
                <a:cs typeface="+mn-cs"/>
              </a:rPr>
              <a:t>In this architecture, the function application fetches documents from Cosmos DB in response to HTTP GET requests from the client. Cosmos DB is cost effective in this case because reading operations are significantly cheaper than write operations expressed on RU/s.</a:t>
            </a:r>
          </a:p>
          <a:p>
            <a:r>
              <a:rPr lang="en-US" sz="882" b="1" i="0" kern="1200" dirty="0">
                <a:solidFill>
                  <a:schemeClr val="tx1"/>
                </a:solidFill>
                <a:effectLst/>
                <a:latin typeface="Segoe UI" panose="020B0502040204020203" pitchFamily="34" charset="0"/>
                <a:ea typeface="+mn-ea"/>
                <a:cs typeface="+mn-cs"/>
              </a:rPr>
              <a:t>Content Delivery Network</a:t>
            </a:r>
          </a:p>
          <a:p>
            <a:r>
              <a:rPr lang="en-US" sz="882" b="0" i="0" kern="1200" dirty="0">
                <a:solidFill>
                  <a:schemeClr val="tx1"/>
                </a:solidFill>
                <a:effectLst/>
                <a:latin typeface="Segoe UI" panose="020B0502040204020203" pitchFamily="34" charset="0"/>
                <a:ea typeface="+mn-ea"/>
                <a:cs typeface="+mn-cs"/>
              </a:rPr>
              <a:t>Billing rate may differ depending on the billing region based on the location of the source server delivering the content to the end user. The physical location of the client is not the billing region. Any HTTP or HTTPS request that hits the CDN is a billable event, which includes all response types: success, failure, or other. Different responses may generate different traffic amounts.</a:t>
            </a:r>
          </a:p>
          <a:p>
            <a:r>
              <a:rPr lang="en-US" sz="882" b="0" i="0" kern="1200" dirty="0">
                <a:solidFill>
                  <a:schemeClr val="tx1"/>
                </a:solidFill>
                <a:effectLst/>
                <a:latin typeface="Segoe UI" panose="020B0502040204020203" pitchFamily="34" charset="0"/>
                <a:ea typeface="+mn-ea"/>
                <a:cs typeface="+mn-cs"/>
              </a:rPr>
              <a:t>In this reference architecture the deployment resides in a single Azure region.</a:t>
            </a:r>
          </a:p>
          <a:p>
            <a:r>
              <a:rPr lang="en-US" sz="882" b="0" i="0" kern="1200" dirty="0">
                <a:solidFill>
                  <a:schemeClr val="tx1"/>
                </a:solidFill>
                <a:effectLst/>
                <a:latin typeface="Segoe UI" panose="020B0502040204020203" pitchFamily="34" charset="0"/>
                <a:ea typeface="+mn-ea"/>
                <a:cs typeface="+mn-cs"/>
              </a:rPr>
              <a:t>To lower costs, consider increasing the cache TTL by caching resource files for a longer duration and setting the longest TTL possible on your content.</a:t>
            </a:r>
          </a:p>
          <a:p>
            <a:r>
              <a:rPr lang="en-US" sz="882" b="0" i="0" kern="1200" dirty="0">
                <a:solidFill>
                  <a:schemeClr val="tx1"/>
                </a:solidFill>
                <a:effectLst/>
                <a:latin typeface="Segoe UI" panose="020B0502040204020203" pitchFamily="34" charset="0"/>
                <a:ea typeface="+mn-ea"/>
                <a:cs typeface="+mn-cs"/>
              </a:rPr>
              <a:t>For more information, see the Cost section in </a:t>
            </a:r>
            <a:r>
              <a:rPr lang="en-US" sz="882" b="0" i="0" u="sng" kern="1200" dirty="0">
                <a:solidFill>
                  <a:schemeClr val="tx1"/>
                </a:solidFill>
                <a:effectLst/>
                <a:latin typeface="Segoe UI" panose="020B0502040204020203" pitchFamily="34" charset="0"/>
                <a:ea typeface="+mn-ea"/>
                <a:cs typeface="+mn-cs"/>
                <a:hlinkClick r:id="rId40"/>
              </a:rPr>
              <a:t>Microsoft Azure Well-Architected Framework</a:t>
            </a:r>
            <a:r>
              <a:rPr lang="en-US" sz="882" b="0" i="0" kern="1200" dirty="0">
                <a:solidFill>
                  <a:schemeClr val="tx1"/>
                </a:solidFill>
                <a:effectLst/>
                <a:latin typeface="Segoe UI" panose="020B0502040204020203"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79579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e-commerce website includes simple order processing workflows with the help of Azure services. Using Azure Functions and Web Apps, developers can focus on building personalized experiences and let Azure take care of the infrastructure. </a:t>
            </a:r>
          </a:p>
          <a:p>
            <a:endParaRPr lang="en-US" dirty="0"/>
          </a:p>
          <a:p>
            <a:pPr marL="228600" indent="-228600">
              <a:buFont typeface="+mj-lt"/>
              <a:buAutoNum type="arabicPeriod"/>
            </a:pPr>
            <a:r>
              <a:rPr lang="en-US" dirty="0"/>
              <a:t>User accesses the web app in browser and signs in. </a:t>
            </a:r>
          </a:p>
          <a:p>
            <a:pPr marL="228600" indent="-228600">
              <a:buFont typeface="+mj-lt"/>
              <a:buAutoNum type="arabicPeriod"/>
            </a:pPr>
            <a:r>
              <a:rPr lang="en-US" dirty="0"/>
              <a:t>Browser pulls static resources such as images from Azure Content Delivery Network. </a:t>
            </a:r>
          </a:p>
          <a:p>
            <a:pPr marL="228600" indent="-228600">
              <a:buFont typeface="+mj-lt"/>
              <a:buAutoNum type="arabicPeriod"/>
            </a:pPr>
            <a:r>
              <a:rPr lang="en-US" dirty="0"/>
              <a:t>User searches for products and queries SQL database. </a:t>
            </a:r>
          </a:p>
          <a:p>
            <a:pPr marL="228600" indent="-228600">
              <a:buFont typeface="+mj-lt"/>
              <a:buAutoNum type="arabicPeriod"/>
            </a:pPr>
            <a:r>
              <a:rPr lang="en-US" dirty="0"/>
              <a:t>Web site pulls product catalog from database. </a:t>
            </a:r>
          </a:p>
          <a:p>
            <a:pPr marL="228600" indent="-228600">
              <a:buFont typeface="+mj-lt"/>
              <a:buAutoNum type="arabicPeriod"/>
            </a:pPr>
            <a:r>
              <a:rPr lang="en-US" dirty="0"/>
              <a:t>Web app pulls product images from Blob Storage. </a:t>
            </a:r>
          </a:p>
          <a:p>
            <a:pPr marL="228600" indent="-228600">
              <a:buFont typeface="+mj-lt"/>
              <a:buAutoNum type="arabicPeriod"/>
            </a:pPr>
            <a:r>
              <a:rPr lang="en-US" dirty="0"/>
              <a:t>Page output is cached in Azure Redis Cache for better performance. </a:t>
            </a:r>
          </a:p>
          <a:p>
            <a:pPr marL="228600" indent="-228600">
              <a:buFont typeface="+mj-lt"/>
              <a:buAutoNum type="arabicPeriod"/>
            </a:pPr>
            <a:r>
              <a:rPr lang="en-US" dirty="0"/>
              <a:t>User submits order and order is placed in the queue. </a:t>
            </a:r>
          </a:p>
          <a:p>
            <a:pPr marL="228600" indent="-228600">
              <a:buFont typeface="+mj-lt"/>
              <a:buAutoNum type="arabicPeriod"/>
            </a:pPr>
            <a:r>
              <a:rPr lang="en-US" dirty="0"/>
              <a:t>Azure Functions processes order payment. </a:t>
            </a:r>
          </a:p>
          <a:p>
            <a:pPr marL="228600" indent="-228600">
              <a:buFont typeface="+mj-lt"/>
              <a:buAutoNum type="arabicPeriod"/>
            </a:pPr>
            <a:r>
              <a:rPr lang="en-US" dirty="0"/>
              <a:t>Azure Functions makes payment to third party and records payment in SQL database.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02772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latin typeface="Segoe UI" panose="020B0502040204020203" pitchFamily="34" charset="0"/>
                <a:ea typeface="+mn-ea"/>
                <a:cs typeface="+mn-cs"/>
              </a:rPr>
              <a:t>Azure Functions lets you develop serverless applications on Microsoft Azure. You can write just the code you need for the problem at hand, without worrying about a whole application or the infrastructure to run it.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34110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dirty="0">
                <a:solidFill>
                  <a:schemeClr val="tx1"/>
                </a:solidFill>
                <a:latin typeface="Segoe UI" panose="020B0502040204020203" pitchFamily="34" charset="0"/>
                <a:ea typeface="+mn-ea"/>
                <a:cs typeface="+mn-cs"/>
              </a:rPr>
              <a:t>What can I do with Functions?</a:t>
            </a:r>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Functions is a great solution for processing data, integrating systems, working with the internet-of-things (IoT), and building simple APIs and microservices. Consider Functions for tasks like image or order processing, file maintenance, or for any tasks that you want to run on a schedule. Functions provides templates to get you started with key scenarios.</a:t>
            </a:r>
          </a:p>
          <a:p>
            <a:r>
              <a:rPr lang="en-US" sz="882" b="0" i="0" u="none" strike="noStrike" kern="1200" baseline="0" dirty="0">
                <a:solidFill>
                  <a:schemeClr val="tx1"/>
                </a:solidFill>
                <a:latin typeface="Segoe UI" panose="020B0502040204020203" pitchFamily="34" charset="0"/>
                <a:ea typeface="+mn-ea"/>
                <a:cs typeface="+mn-cs"/>
              </a:rPr>
              <a:t>Azure Functions supports </a:t>
            </a:r>
            <a:r>
              <a:rPr lang="en-US" sz="882" b="0" i="1" u="none" strike="noStrike" kern="1200" baseline="0" dirty="0">
                <a:solidFill>
                  <a:schemeClr val="tx1"/>
                </a:solidFill>
                <a:latin typeface="Segoe UI" panose="020B0502040204020203" pitchFamily="34" charset="0"/>
                <a:ea typeface="+mn-ea"/>
                <a:cs typeface="+mn-cs"/>
              </a:rPr>
              <a:t>triggers</a:t>
            </a:r>
            <a:r>
              <a:rPr lang="en-US" sz="882" b="0" i="0" u="none" strike="noStrike" kern="1200" baseline="0" dirty="0">
                <a:solidFill>
                  <a:schemeClr val="tx1"/>
                </a:solidFill>
                <a:latin typeface="Segoe UI" panose="020B0502040204020203" pitchFamily="34" charset="0"/>
                <a:ea typeface="+mn-ea"/>
                <a:cs typeface="+mn-cs"/>
              </a:rPr>
              <a:t>, which are ways to start execution of your code, and </a:t>
            </a:r>
            <a:r>
              <a:rPr lang="en-US" sz="882" b="0" i="1" u="none" strike="noStrike" kern="1200" baseline="0" dirty="0">
                <a:solidFill>
                  <a:schemeClr val="tx1"/>
                </a:solidFill>
                <a:latin typeface="Segoe UI" panose="020B0502040204020203" pitchFamily="34" charset="0"/>
                <a:ea typeface="+mn-ea"/>
                <a:cs typeface="+mn-cs"/>
              </a:rPr>
              <a:t>bindings</a:t>
            </a:r>
            <a:r>
              <a:rPr lang="en-US" sz="882" b="0" i="0" u="none" strike="noStrike" kern="1200" baseline="0" dirty="0">
                <a:solidFill>
                  <a:schemeClr val="tx1"/>
                </a:solidFill>
                <a:latin typeface="Segoe UI" panose="020B0502040204020203" pitchFamily="34" charset="0"/>
                <a:ea typeface="+mn-ea"/>
                <a:cs typeface="+mn-cs"/>
              </a:rPr>
              <a:t>, which are ways to simplify coding for input and output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79614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u="none" strike="noStrike" kern="1200" baseline="0" dirty="0">
                <a:solidFill>
                  <a:schemeClr val="tx1"/>
                </a:solidFill>
                <a:latin typeface="Segoe UI" panose="020B0502040204020203" pitchFamily="34" charset="0"/>
                <a:ea typeface="+mn-ea"/>
                <a:cs typeface="+mn-cs"/>
              </a:rPr>
              <a:t>Integrations</a:t>
            </a:r>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Azure Functions integrates with various Azure and 3rd-party services. These services can trigger your function and start execution, or they can serve as input and output for your code. The following service integrations are supported by Azure Functions: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Cosmos DB</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Event Hubs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Event Grid</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Notification Hubs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Service Bus (queues and topics)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Azure Storage (blob, queues, and tables)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On-premises (using Service Bus)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57062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latin typeface="Segoe UI" panose="020B0502040204020203" pitchFamily="34" charset="0"/>
                <a:ea typeface="+mn-ea"/>
                <a:cs typeface="+mn-cs"/>
              </a:rPr>
              <a:t>When you create a function app in Azure, you must choose a hosting plan for your app. There are three hosting plans available for Azure Functions: Consumption plan, Premium plan, and App Service plan. </a:t>
            </a:r>
          </a:p>
          <a:p>
            <a:r>
              <a:rPr lang="en-US" sz="882" b="0" i="0" u="none" strike="noStrike" kern="1200" baseline="0" dirty="0">
                <a:solidFill>
                  <a:schemeClr val="tx1"/>
                </a:solidFill>
                <a:latin typeface="Segoe UI" panose="020B0502040204020203" pitchFamily="34" charset="0"/>
                <a:ea typeface="+mn-ea"/>
                <a:cs typeface="+mn-cs"/>
              </a:rPr>
              <a:t>The hosting plan you choose dictates the following behaviors: </a:t>
            </a:r>
          </a:p>
          <a:p>
            <a:r>
              <a:rPr lang="en-US" sz="882" b="0" i="0" u="none" strike="noStrike" kern="1200" baseline="0" dirty="0">
                <a:solidFill>
                  <a:schemeClr val="tx1"/>
                </a:solidFill>
                <a:latin typeface="Segoe UI" panose="020B0502040204020203" pitchFamily="34" charset="0"/>
                <a:ea typeface="+mn-ea"/>
                <a:cs typeface="+mn-cs"/>
              </a:rPr>
              <a:t>How your function app is scaled. </a:t>
            </a:r>
          </a:p>
          <a:p>
            <a:r>
              <a:rPr lang="en-US" sz="882" b="0" i="0" u="none" strike="noStrike" kern="1200" baseline="0" dirty="0">
                <a:solidFill>
                  <a:schemeClr val="tx1"/>
                </a:solidFill>
                <a:latin typeface="Segoe UI" panose="020B0502040204020203" pitchFamily="34" charset="0"/>
                <a:ea typeface="+mn-ea"/>
                <a:cs typeface="+mn-cs"/>
              </a:rPr>
              <a:t>The resources available to each function app instance. </a:t>
            </a:r>
          </a:p>
          <a:p>
            <a:r>
              <a:rPr lang="en-US" sz="882" b="0" i="0" u="none" strike="noStrike" kern="1200" baseline="0" dirty="0">
                <a:solidFill>
                  <a:schemeClr val="tx1"/>
                </a:solidFill>
                <a:latin typeface="Segoe UI" panose="020B0502040204020203" pitchFamily="34" charset="0"/>
                <a:ea typeface="+mn-ea"/>
                <a:cs typeface="+mn-cs"/>
              </a:rPr>
              <a:t>Support for advanced features, such as VNET connectivity. </a:t>
            </a:r>
          </a:p>
          <a:p>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Both Consumption and Premium plans automatically add compute power when your code is running. Your app is scaled out when needed to handle load, and scaled down when code stops running. For the Consumption plan, you also don't have to pay for idle VMs or reserve capacity in advance. </a:t>
            </a:r>
          </a:p>
          <a:p>
            <a:r>
              <a:rPr lang="en-US" sz="882" b="0" i="0" u="none" strike="noStrike" kern="1200" baseline="0" dirty="0">
                <a:solidFill>
                  <a:schemeClr val="tx1"/>
                </a:solidFill>
                <a:latin typeface="Segoe UI" panose="020B0502040204020203" pitchFamily="34" charset="0"/>
                <a:ea typeface="+mn-ea"/>
                <a:cs typeface="+mn-cs"/>
              </a:rPr>
              <a:t>Premium plan provides additional features, such as premium compute instances, the ability to keep instances warm indefinitely, and </a:t>
            </a:r>
            <a:r>
              <a:rPr lang="en-US" sz="882" b="0" i="0" u="none" strike="noStrike" kern="1200" baseline="0" dirty="0" err="1">
                <a:solidFill>
                  <a:schemeClr val="tx1"/>
                </a:solidFill>
                <a:latin typeface="Segoe UI" panose="020B0502040204020203" pitchFamily="34" charset="0"/>
                <a:ea typeface="+mn-ea"/>
                <a:cs typeface="+mn-cs"/>
              </a:rPr>
              <a:t>VNet</a:t>
            </a:r>
            <a:r>
              <a:rPr lang="en-US" sz="882" b="0" i="0" u="none" strike="noStrike" kern="1200" baseline="0" dirty="0">
                <a:solidFill>
                  <a:schemeClr val="tx1"/>
                </a:solidFill>
                <a:latin typeface="Segoe UI" panose="020B0502040204020203" pitchFamily="34" charset="0"/>
                <a:ea typeface="+mn-ea"/>
                <a:cs typeface="+mn-cs"/>
              </a:rPr>
              <a:t> connectivity. </a:t>
            </a:r>
          </a:p>
          <a:p>
            <a:r>
              <a:rPr lang="en-US" sz="882" b="0" i="0" u="none" strike="noStrike" kern="1200" baseline="0" dirty="0">
                <a:solidFill>
                  <a:schemeClr val="tx1"/>
                </a:solidFill>
                <a:latin typeface="Segoe UI" panose="020B0502040204020203" pitchFamily="34" charset="0"/>
                <a:ea typeface="+mn-ea"/>
                <a:cs typeface="+mn-cs"/>
              </a:rPr>
              <a:t>App Service plan allows you to take advantage of dedicated infrastructure, which you manage. Your function app doesn't scale based on events, which means is never scales down to zero. (Requires that </a:t>
            </a:r>
            <a:r>
              <a:rPr lang="en-US" sz="882" b="1" i="0" u="none" strike="noStrike" kern="1200" baseline="0" dirty="0">
                <a:solidFill>
                  <a:schemeClr val="tx1"/>
                </a:solidFill>
                <a:latin typeface="Segoe UI" panose="020B0502040204020203" pitchFamily="34" charset="0"/>
                <a:ea typeface="+mn-ea"/>
                <a:cs typeface="+mn-cs"/>
              </a:rPr>
              <a:t>Always on </a:t>
            </a:r>
            <a:r>
              <a:rPr lang="en-US" sz="882" b="0" i="0" u="none" strike="noStrike" kern="1200" baseline="0" dirty="0">
                <a:solidFill>
                  <a:schemeClr val="tx1"/>
                </a:solidFill>
                <a:latin typeface="Segoe UI" panose="020B0502040204020203" pitchFamily="34" charset="0"/>
                <a:ea typeface="+mn-ea"/>
                <a:cs typeface="+mn-cs"/>
              </a:rPr>
              <a:t>is enabled.) </a:t>
            </a:r>
          </a:p>
          <a:p>
            <a:endParaRPr lang="en-US" sz="882" b="0" i="0" u="none" strike="noStrike" kern="1200" baseline="0" dirty="0">
              <a:solidFill>
                <a:schemeClr val="tx1"/>
              </a:solidFill>
              <a:effectLst/>
              <a:latin typeface="Segoe UI" panose="020B0502040204020203" pitchFamily="34" charset="0"/>
              <a:ea typeface="+mn-ea"/>
              <a:cs typeface="+mn-cs"/>
            </a:endParaRPr>
          </a:p>
          <a:p>
            <a:r>
              <a:rPr lang="en-US" sz="882" b="1" i="0" u="none" strike="noStrike" kern="1200" baseline="0" dirty="0">
                <a:solidFill>
                  <a:schemeClr val="tx1"/>
                </a:solidFill>
                <a:latin typeface="Segoe UI" panose="020B0502040204020203" pitchFamily="34" charset="0"/>
                <a:ea typeface="+mn-ea"/>
                <a:cs typeface="+mn-cs"/>
              </a:rPr>
              <a:t>Consumption plan </a:t>
            </a:r>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When you're using the Consumption plan, instances of the Azure Functions host are dynamically added and removed based on the number of incoming events. This serverless plan scales automatically, and you're charged for compute resources only when your functions are running. On a Consumption plan, a function execution times out after a configurable period of time. </a:t>
            </a:r>
          </a:p>
          <a:p>
            <a:r>
              <a:rPr lang="en-US" sz="882" b="0" i="0" u="none" strike="noStrike" kern="1200" baseline="0" dirty="0">
                <a:solidFill>
                  <a:schemeClr val="tx1"/>
                </a:solidFill>
                <a:latin typeface="Segoe UI" panose="020B0502040204020203" pitchFamily="34" charset="0"/>
                <a:ea typeface="+mn-ea"/>
                <a:cs typeface="+mn-cs"/>
              </a:rPr>
              <a:t>Billing is based on number of executions, execution time, and memory used. Billing is aggregated across all functions within a function app. </a:t>
            </a:r>
          </a:p>
          <a:p>
            <a:r>
              <a:rPr lang="en-US" sz="882" b="0" i="0" u="none" strike="noStrike" kern="1200" baseline="0" dirty="0">
                <a:solidFill>
                  <a:schemeClr val="tx1"/>
                </a:solidFill>
                <a:latin typeface="Segoe UI" panose="020B0502040204020203" pitchFamily="34" charset="0"/>
                <a:ea typeface="+mn-ea"/>
                <a:cs typeface="+mn-cs"/>
              </a:rPr>
              <a:t>The Consumption plan is the default hosting plan and offers the following benefits: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Pay only when your functions are running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Scale out automatically, even during periods of high load </a:t>
            </a:r>
          </a:p>
          <a:p>
            <a:r>
              <a:rPr lang="en-US" sz="882" b="0" i="0" u="none" strike="noStrike" kern="1200" baseline="0" dirty="0">
                <a:solidFill>
                  <a:schemeClr val="tx1"/>
                </a:solidFill>
                <a:latin typeface="Segoe UI" panose="020B0502040204020203" pitchFamily="34" charset="0"/>
                <a:ea typeface="+mn-ea"/>
                <a:cs typeface="+mn-cs"/>
              </a:rPr>
              <a:t>Function apps in the same region can be assigned to the same Consumption plan. There's no downside or impact to having multiple apps running in the same Consumption plan. Assigning multiple apps to the same consumption plan has no impact on resilience, scalability, or reliability of each app. </a:t>
            </a:r>
          </a:p>
          <a:p>
            <a:endParaRPr lang="en-US" sz="882" b="1" i="0" u="none" strike="noStrike" kern="1200" baseline="0" dirty="0">
              <a:solidFill>
                <a:schemeClr val="tx1"/>
              </a:solidFill>
              <a:latin typeface="Segoe UI" panose="020B0502040204020203" pitchFamily="34" charset="0"/>
              <a:ea typeface="+mn-ea"/>
              <a:cs typeface="+mn-cs"/>
            </a:endParaRPr>
          </a:p>
          <a:p>
            <a:r>
              <a:rPr lang="en-US" sz="882" b="1" i="0" u="none" strike="noStrike" kern="1200" baseline="0" dirty="0">
                <a:solidFill>
                  <a:schemeClr val="tx1"/>
                </a:solidFill>
                <a:latin typeface="Segoe UI" panose="020B0502040204020203" pitchFamily="34" charset="0"/>
                <a:ea typeface="+mn-ea"/>
                <a:cs typeface="+mn-cs"/>
              </a:rPr>
              <a:t>Premium plan </a:t>
            </a:r>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When you're using the Premium plan, instances of the Azure Functions host are added and removed based on the number of incoming events just like the Consumption plan. Premium plan supports the following features: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Perpetually warm instances to avoid any cold start </a:t>
            </a:r>
          </a:p>
          <a:p>
            <a:pPr marL="171450" indent="-171450">
              <a:buFont typeface="Arial" panose="020B0604020202020204" pitchFamily="34" charset="0"/>
              <a:buChar char="•"/>
            </a:pPr>
            <a:r>
              <a:rPr lang="en-US" sz="882" b="0" i="0" u="none" strike="noStrike" kern="1200" baseline="0" dirty="0" err="1">
                <a:solidFill>
                  <a:schemeClr val="tx1"/>
                </a:solidFill>
                <a:latin typeface="Segoe UI" panose="020B0502040204020203" pitchFamily="34" charset="0"/>
                <a:ea typeface="+mn-ea"/>
                <a:cs typeface="+mn-cs"/>
              </a:rPr>
              <a:t>VNet</a:t>
            </a:r>
            <a:r>
              <a:rPr lang="en-US" sz="882" b="0" i="0" u="none" strike="noStrike" kern="1200" baseline="0" dirty="0">
                <a:solidFill>
                  <a:schemeClr val="tx1"/>
                </a:solidFill>
                <a:latin typeface="Segoe UI" panose="020B0502040204020203" pitchFamily="34" charset="0"/>
                <a:ea typeface="+mn-ea"/>
                <a:cs typeface="+mn-cs"/>
              </a:rPr>
              <a:t> connectivity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Unlimited execution duration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Premium instance sizes (one core, two core, and four core instances)</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More predictable pricing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High-density app allocation for plans with multiple function apps </a:t>
            </a:r>
          </a:p>
          <a:p>
            <a:r>
              <a:rPr lang="en-US" sz="882" b="0" i="0" u="none" strike="noStrike" kern="1200" baseline="0" dirty="0">
                <a:solidFill>
                  <a:schemeClr val="tx1"/>
                </a:solidFill>
                <a:latin typeface="Segoe UI" panose="020B0502040204020203" pitchFamily="34" charset="0"/>
                <a:ea typeface="+mn-ea"/>
                <a:cs typeface="+mn-cs"/>
              </a:rPr>
              <a:t>Instead of billing per execution and memory consumed, billing for the Premium plan is based on the number of core seconds and memory used across needed and pre-warmed instances. At least one instance must be warm at all times per plan. </a:t>
            </a:r>
          </a:p>
          <a:p>
            <a:r>
              <a:rPr lang="en-US" sz="882" b="0" i="0" u="none" strike="noStrike" kern="1200" baseline="0" dirty="0">
                <a:solidFill>
                  <a:schemeClr val="tx1"/>
                </a:solidFill>
                <a:latin typeface="Segoe UI" panose="020B0502040204020203" pitchFamily="34" charset="0"/>
                <a:ea typeface="+mn-ea"/>
                <a:cs typeface="+mn-cs"/>
              </a:rPr>
              <a:t>When running JavaScript functions on a Premium plan, you should choose an instance that has fewer vCPUs. </a:t>
            </a:r>
          </a:p>
          <a:p>
            <a:endParaRPr lang="en-US" sz="882" b="0" i="0" u="none" strike="noStrike" kern="1200" baseline="0" dirty="0">
              <a:solidFill>
                <a:schemeClr val="tx1"/>
              </a:solidFill>
              <a:latin typeface="Segoe UI" panose="020B0502040204020203" pitchFamily="34" charset="0"/>
              <a:ea typeface="+mn-ea"/>
              <a:cs typeface="+mn-cs"/>
            </a:endParaRPr>
          </a:p>
          <a:p>
            <a:r>
              <a:rPr lang="en-US" sz="882" b="1" i="0" u="none" strike="noStrike" kern="1200" baseline="0" dirty="0">
                <a:solidFill>
                  <a:schemeClr val="tx1"/>
                </a:solidFill>
                <a:latin typeface="Segoe UI" panose="020B0502040204020203" pitchFamily="34" charset="0"/>
                <a:ea typeface="+mn-ea"/>
                <a:cs typeface="+mn-cs"/>
              </a:rPr>
              <a:t>Dedicated (App Service) plan </a:t>
            </a:r>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Your function apps can also run on the same dedicated VMs as other App Service apps (Basic, Standard, Premium, and Isolated SKUs). Consider an App Service plan in the following situations: </a:t>
            </a:r>
          </a:p>
          <a:p>
            <a:r>
              <a:rPr lang="en-US" sz="882" b="0" i="0" u="none" strike="noStrike" kern="1200" baseline="0" dirty="0">
                <a:solidFill>
                  <a:schemeClr val="tx1"/>
                </a:solidFill>
                <a:latin typeface="Segoe UI" panose="020B0502040204020203" pitchFamily="34" charset="0"/>
                <a:ea typeface="+mn-ea"/>
                <a:cs typeface="+mn-cs"/>
              </a:rPr>
              <a:t>You have existing, underutilized VMs that are already running other App Service instances. </a:t>
            </a:r>
          </a:p>
          <a:p>
            <a:r>
              <a:rPr lang="en-US" sz="882" b="0" i="0" u="none" strike="noStrike" kern="1200" baseline="0" dirty="0">
                <a:solidFill>
                  <a:schemeClr val="tx1"/>
                </a:solidFill>
                <a:latin typeface="Segoe UI" panose="020B0502040204020203" pitchFamily="34" charset="0"/>
                <a:ea typeface="+mn-ea"/>
                <a:cs typeface="+mn-cs"/>
              </a:rPr>
              <a:t>You want to provide a custom image on which to run your functions. </a:t>
            </a:r>
          </a:p>
          <a:p>
            <a:r>
              <a:rPr lang="en-US" sz="882" b="0" i="0" u="none" strike="noStrike" kern="1200" baseline="0" dirty="0">
                <a:solidFill>
                  <a:schemeClr val="tx1"/>
                </a:solidFill>
                <a:latin typeface="Segoe UI" panose="020B0502040204020203" pitchFamily="34" charset="0"/>
                <a:ea typeface="+mn-ea"/>
                <a:cs typeface="+mn-cs"/>
              </a:rPr>
              <a:t>You pay the same for function apps in an App Service Plan as you would for other App Service resources, like web apps. With an App Service plan, you can manually scale out by adding more VM instances. You can also enable </a:t>
            </a:r>
            <a:r>
              <a:rPr lang="en-US" sz="882" b="0" i="0" u="none" strike="noStrike" kern="1200" baseline="0" dirty="0" err="1">
                <a:solidFill>
                  <a:schemeClr val="tx1"/>
                </a:solidFill>
                <a:latin typeface="Segoe UI" panose="020B0502040204020203" pitchFamily="34" charset="0"/>
                <a:ea typeface="+mn-ea"/>
                <a:cs typeface="+mn-cs"/>
              </a:rPr>
              <a:t>autoscale</a:t>
            </a:r>
            <a:r>
              <a:rPr lang="en-US" sz="882" b="0" i="0" u="none" strike="noStrike" kern="1200" baseline="0" dirty="0">
                <a:solidFill>
                  <a:schemeClr val="tx1"/>
                </a:solidFill>
                <a:latin typeface="Segoe UI" panose="020B0502040204020203" pitchFamily="34" charset="0"/>
                <a:ea typeface="+mn-ea"/>
                <a:cs typeface="+mn-cs"/>
              </a:rPr>
              <a:t>. When running JavaScript functions on an App Service plan, you should choose a plan that has fewer vCPUs. </a:t>
            </a:r>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31416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Functions are designed to be portable and to be hosted in a variety of places, including:</a:t>
            </a:r>
          </a:p>
          <a:p>
            <a:pPr marL="171450" indent="-171450">
              <a:buFont typeface="Arial" panose="020B0604020202020204" pitchFamily="34" charset="0"/>
              <a:buChar char="•"/>
            </a:pPr>
            <a:r>
              <a:rPr lang="en-US" b="0" dirty="0"/>
              <a:t>Azure Functions service by using Resource consumption, Premium, or App Service Plans</a:t>
            </a:r>
          </a:p>
          <a:p>
            <a:pPr marL="171450" indent="-171450">
              <a:buFont typeface="Arial" panose="020B0604020202020204" pitchFamily="34" charset="0"/>
              <a:buChar char="•"/>
            </a:pPr>
            <a:r>
              <a:rPr lang="en-US" b="0" dirty="0"/>
              <a:t>Internet of Things (IoT) devices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14423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Functions are designed to be portable and to hosted in a variety of places, including:</a:t>
            </a:r>
          </a:p>
          <a:p>
            <a:pPr marL="171450" indent="-171450">
              <a:buFont typeface="Arial" panose="020B0604020202020204" pitchFamily="34" charset="0"/>
              <a:buChar char="•"/>
            </a:pPr>
            <a:r>
              <a:rPr lang="en-US" b="0" dirty="0"/>
              <a:t>Azure services that support containerization (Azure Kubernetes Service, Service Fabric, and Azure Container Instances)</a:t>
            </a:r>
          </a:p>
          <a:p>
            <a:pPr marL="171450" indent="-171450">
              <a:buFont typeface="Arial" panose="020B0604020202020204" pitchFamily="34" charset="0"/>
              <a:buChar char="•"/>
            </a:pPr>
            <a:r>
              <a:rPr lang="en-US" b="0" dirty="0"/>
              <a:t>Non-Azure container hosts (Kubernetes, Virtual Machines, other cloud providers)</a:t>
            </a:r>
          </a:p>
          <a:p>
            <a:pPr marL="171450" indent="-171450">
              <a:buFont typeface="Arial" panose="020B0604020202020204" pitchFamily="34" charset="0"/>
              <a:buChar char="•"/>
            </a:pPr>
            <a:r>
              <a:rPr lang="en-US" b="0" dirty="0"/>
              <a:t>On-premises by using App Service on Azure Stack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32004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9140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baseline="0" dirty="0">
                <a:solidFill>
                  <a:schemeClr val="tx1"/>
                </a:solidFill>
                <a:latin typeface="Segoe UI" panose="020B0502040204020203" pitchFamily="34" charset="0"/>
                <a:ea typeface="+mn-ea"/>
                <a:cs typeface="+mn-cs"/>
              </a:rPr>
              <a:t>Azure Functions uses a component called the scale controller to monitor the rate of events and determine whether to scale out or scale in. The scale controller uses heuristics for each trigger type. For example, when you're using an Azure Queue storage trigger, it scales based on the queue length and the age of the oldest queue message. </a:t>
            </a:r>
          </a:p>
          <a:p>
            <a:r>
              <a:rPr lang="en-US" sz="882" b="0" i="0" u="none" strike="noStrike" kern="1200" baseline="0" dirty="0">
                <a:solidFill>
                  <a:schemeClr val="tx1"/>
                </a:solidFill>
                <a:latin typeface="Segoe UI" panose="020B0502040204020203" pitchFamily="34" charset="0"/>
                <a:ea typeface="+mn-ea"/>
                <a:cs typeface="+mn-cs"/>
              </a:rPr>
              <a:t>The unit of scale for Azure Functions is the function app. When the function app is scaled out, additional resources are allocated to run multiple instances of the Azure Functions host. Conversely, as compute demand is reduced, the scale controller removes function host instances. The number of instances is eventually scaled down to zero when no functions are running within a function app.</a:t>
            </a:r>
          </a:p>
          <a:p>
            <a:endParaRPr lang="en-US" sz="882" b="0" i="0" u="none" strike="noStrike" kern="1200" baseline="0" dirty="0">
              <a:solidFill>
                <a:schemeClr val="tx1"/>
              </a:solidFill>
              <a:latin typeface="Segoe UI" panose="020B0502040204020203" pitchFamily="34" charset="0"/>
              <a:ea typeface="+mn-ea"/>
              <a:cs typeface="+mn-cs"/>
            </a:endParaRPr>
          </a:p>
          <a:p>
            <a:r>
              <a:rPr lang="en-US" sz="882" b="0" i="0" u="none" strike="noStrike" kern="1200" baseline="0" dirty="0">
                <a:solidFill>
                  <a:schemeClr val="tx1"/>
                </a:solidFill>
                <a:latin typeface="Segoe UI" panose="020B0502040204020203" pitchFamily="34" charset="0"/>
                <a:ea typeface="+mn-ea"/>
                <a:cs typeface="+mn-cs"/>
              </a:rPr>
              <a:t>Scaling can vary on a number of factors, and scale differently based on the trigger and language selected. There are a few intricacies of scaling behaviors to be aware of: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A single function app only scales up to a maximum of 200 instances. A single instance may process more than one message or request at a time though, so there isn't a set limit on number of concurrent executions.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For HTTP triggers, new instances will only be allocated at most once every 1 second.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For non-HTTP triggers, new instances will only be allocated at most once every 30 seconds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1635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baseline="0" dirty="0">
                <a:solidFill>
                  <a:schemeClr val="tx1"/>
                </a:solidFill>
                <a:latin typeface="Segoe UI" panose="020B0502040204020203" pitchFamily="34" charset="0"/>
                <a:ea typeface="+mn-ea"/>
                <a:cs typeface="+mn-cs"/>
              </a:rPr>
              <a:t>Triggers are what cause a function to run. A trigger defines how a function is invoked and a function must have exactly one trigger. Triggers have associated data, which is often provided as the payload of the function. </a:t>
            </a: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7495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are many types of triggers for Azure services including:</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HTTPTrigger</a:t>
            </a:r>
            <a:r>
              <a:rPr lang="en-US" sz="882" b="0" i="0" kern="1200" dirty="0">
                <a:solidFill>
                  <a:schemeClr val="tx1"/>
                </a:solidFill>
                <a:effectLst/>
                <a:latin typeface="Segoe UI Light" pitchFamily="34" charset="0"/>
                <a:ea typeface="+mn-ea"/>
                <a:cs typeface="+mn-cs"/>
              </a:rPr>
              <a:t> - Trigger the execution of your code by using an HTTP request.</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TimerTrigger</a:t>
            </a:r>
            <a:r>
              <a:rPr lang="en-US" sz="882" b="0" i="0" kern="1200" dirty="0">
                <a:solidFill>
                  <a:schemeClr val="tx1"/>
                </a:solidFill>
                <a:effectLst/>
                <a:latin typeface="Segoe UI Light" pitchFamily="34" charset="0"/>
                <a:ea typeface="+mn-ea"/>
                <a:cs typeface="+mn-cs"/>
              </a:rPr>
              <a:t> - Execute cleanup or other batch tasks on a predefined schedule.</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GitHub webhook</a:t>
            </a:r>
            <a:r>
              <a:rPr lang="en-US" sz="882" b="0" i="0" kern="1200" dirty="0">
                <a:solidFill>
                  <a:schemeClr val="tx1"/>
                </a:solidFill>
                <a:effectLst/>
                <a:latin typeface="Segoe UI Light" pitchFamily="34" charset="0"/>
                <a:ea typeface="+mn-ea"/>
                <a:cs typeface="+mn-cs"/>
              </a:rPr>
              <a:t> - Respond to events that occur in your GitHub repositories. Generic webhook - process webhook HTTP requests from any service that supports webhooks.</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CosmosDBTrigger</a:t>
            </a:r>
            <a:r>
              <a:rPr lang="en-US" sz="882" b="0" i="0" kern="1200" dirty="0">
                <a:solidFill>
                  <a:schemeClr val="tx1"/>
                </a:solidFill>
                <a:effectLst/>
                <a:latin typeface="Segoe UI Light" pitchFamily="34" charset="0"/>
                <a:ea typeface="+mn-ea"/>
                <a:cs typeface="+mn-cs"/>
              </a:rPr>
              <a:t> - Process Azure Cosmos DB documents when they are added or updated in collections in a NoSQL database.</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BlobTrigger</a:t>
            </a:r>
            <a:r>
              <a:rPr lang="en-US" sz="882" b="0" i="0" kern="1200" dirty="0">
                <a:solidFill>
                  <a:schemeClr val="tx1"/>
                </a:solidFill>
                <a:effectLst/>
                <a:latin typeface="Segoe UI Light" pitchFamily="34" charset="0"/>
                <a:ea typeface="+mn-ea"/>
                <a:cs typeface="+mn-cs"/>
              </a:rPr>
              <a:t> - Process Azure Storage blobs when they are added to containers. You might use this function for image resizing.</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QueueTrigger</a:t>
            </a:r>
            <a:r>
              <a:rPr lang="en-US" sz="882" b="0" i="0" kern="1200" dirty="0">
                <a:solidFill>
                  <a:schemeClr val="tx1"/>
                </a:solidFill>
                <a:effectLst/>
                <a:latin typeface="Segoe UI Light" pitchFamily="34" charset="0"/>
                <a:ea typeface="+mn-ea"/>
                <a:cs typeface="+mn-cs"/>
              </a:rPr>
              <a:t> - Respond to messages as they arrive in an Azure Storage queue.</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EventHubTrigger</a:t>
            </a:r>
            <a:r>
              <a:rPr lang="en-US" sz="882" b="0" i="0" kern="1200" dirty="0">
                <a:solidFill>
                  <a:schemeClr val="tx1"/>
                </a:solidFill>
                <a:effectLst/>
                <a:latin typeface="Segoe UI Light" pitchFamily="34" charset="0"/>
                <a:ea typeface="+mn-ea"/>
                <a:cs typeface="+mn-cs"/>
              </a:rPr>
              <a:t> - Respond to events delivered to an Azure Event Hub. Particularly useful in application instrumentation, user experience, or workflow processing, and Internet of Things (IoT) scenarios.</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ServiceBusQueueTrigger</a:t>
            </a:r>
            <a:r>
              <a:rPr lang="en-US" sz="882" b="0" i="0" kern="1200" dirty="0">
                <a:solidFill>
                  <a:schemeClr val="tx1"/>
                </a:solidFill>
                <a:effectLst/>
                <a:latin typeface="Segoe UI Light" pitchFamily="34" charset="0"/>
                <a:ea typeface="+mn-ea"/>
                <a:cs typeface="+mn-cs"/>
              </a:rPr>
              <a:t> - Connect your code to other Azure services or on-premises services by listening to message queues.</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ServiceBusTopicTrigger</a:t>
            </a:r>
            <a:r>
              <a:rPr lang="en-US" sz="882" b="0" i="0" kern="1200" dirty="0">
                <a:solidFill>
                  <a:schemeClr val="tx1"/>
                </a:solidFill>
                <a:effectLst/>
                <a:latin typeface="Segoe UI Light" pitchFamily="34" charset="0"/>
                <a:ea typeface="+mn-ea"/>
                <a:cs typeface="+mn-cs"/>
              </a:rPr>
              <a:t> - Connect your code to other Azure services or on-premises services by subscribing to topics.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12560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Input and output bindings provide a declarative way to connect to data from within your code. Bindings are optional and an Azure Function can have multiple input and output bindings.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baseline="0" dirty="0">
                <a:solidFill>
                  <a:schemeClr val="tx1"/>
                </a:solidFill>
                <a:latin typeface="Segoe UI" panose="020B0502040204020203" pitchFamily="34" charset="0"/>
                <a:ea typeface="+mn-ea"/>
                <a:cs typeface="+mn-cs"/>
              </a:rPr>
              <a:t>Binding to a function is a way of declaratively connecting another resource to the function; bindings may be connected as input </a:t>
            </a:r>
            <a:r>
              <a:rPr lang="en-US" sz="882" b="0" i="1" u="none" strike="noStrike" kern="1200" baseline="0" dirty="0">
                <a:solidFill>
                  <a:schemeClr val="tx1"/>
                </a:solidFill>
                <a:latin typeface="Segoe UI" panose="020B0502040204020203" pitchFamily="34" charset="0"/>
                <a:ea typeface="+mn-ea"/>
                <a:cs typeface="+mn-cs"/>
              </a:rPr>
              <a:t>bindings</a:t>
            </a:r>
            <a:r>
              <a:rPr lang="en-US" sz="882" b="0" i="0" u="none" strike="noStrike" kern="1200" baseline="0" dirty="0">
                <a:solidFill>
                  <a:schemeClr val="tx1"/>
                </a:solidFill>
                <a:latin typeface="Segoe UI" panose="020B0502040204020203" pitchFamily="34" charset="0"/>
                <a:ea typeface="+mn-ea"/>
                <a:cs typeface="+mn-cs"/>
              </a:rPr>
              <a:t>, </a:t>
            </a:r>
            <a:r>
              <a:rPr lang="en-US" sz="882" b="0" i="1" u="none" strike="noStrike" kern="1200" baseline="0" dirty="0">
                <a:solidFill>
                  <a:schemeClr val="tx1"/>
                </a:solidFill>
                <a:latin typeface="Segoe UI" panose="020B0502040204020203" pitchFamily="34" charset="0"/>
                <a:ea typeface="+mn-ea"/>
                <a:cs typeface="+mn-cs"/>
              </a:rPr>
              <a:t>output bindings</a:t>
            </a:r>
            <a:r>
              <a:rPr lang="en-US" sz="882" b="0" i="0" u="none" strike="noStrike" kern="1200" baseline="0" dirty="0">
                <a:solidFill>
                  <a:schemeClr val="tx1"/>
                </a:solidFill>
                <a:latin typeface="Segoe UI" panose="020B0502040204020203" pitchFamily="34" charset="0"/>
                <a:ea typeface="+mn-ea"/>
                <a:cs typeface="+mn-cs"/>
              </a:rPr>
              <a:t>, or both. Data from bindings is provided to the function as parameters. </a:t>
            </a: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760390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Triggers and bindings let you avoid hard-coding the details of the services that you're working with. Your function receives data (for example, the content of a queue message) in function parameters. You send data (for example, to create a queue message) by using the return value of the function. In C# and C# script, alternative ways to send data are out parameters and collector objects.</a:t>
            </a:r>
          </a:p>
          <a:p>
            <a:endParaRPr lang="en-US" dirty="0"/>
          </a:p>
          <a:p>
            <a:r>
              <a:rPr lang="en-US" sz="882" b="0" i="0" u="none" strike="noStrike" kern="1200" baseline="0" dirty="0">
                <a:solidFill>
                  <a:schemeClr val="tx1"/>
                </a:solidFill>
                <a:latin typeface="Segoe UI" panose="020B0502040204020203" pitchFamily="34" charset="0"/>
                <a:ea typeface="+mn-ea"/>
                <a:cs typeface="+mn-cs"/>
              </a:rPr>
              <a:t>All triggers and bindings have a direction property in the </a:t>
            </a:r>
            <a:r>
              <a:rPr lang="en-US" sz="882" b="0" i="1" u="none" strike="noStrike" kern="1200" baseline="0" dirty="0" err="1">
                <a:solidFill>
                  <a:schemeClr val="tx1"/>
                </a:solidFill>
                <a:latin typeface="Segoe UI" panose="020B0502040204020203" pitchFamily="34" charset="0"/>
                <a:ea typeface="+mn-ea"/>
                <a:cs typeface="+mn-cs"/>
              </a:rPr>
              <a:t>function.json</a:t>
            </a:r>
            <a:r>
              <a:rPr lang="en-US" sz="882" b="0" i="1" u="none" strike="noStrike" kern="1200" baseline="0" dirty="0">
                <a:solidFill>
                  <a:schemeClr val="tx1"/>
                </a:solidFill>
                <a:latin typeface="Segoe UI" panose="020B0502040204020203" pitchFamily="34" charset="0"/>
                <a:ea typeface="+mn-ea"/>
                <a:cs typeface="+mn-cs"/>
              </a:rPr>
              <a:t> </a:t>
            </a:r>
            <a:r>
              <a:rPr lang="en-US" sz="882" b="0" i="0" u="none" strike="noStrike" kern="1200" baseline="0" dirty="0">
                <a:solidFill>
                  <a:schemeClr val="tx1"/>
                </a:solidFill>
                <a:latin typeface="Segoe UI" panose="020B0502040204020203" pitchFamily="34" charset="0"/>
                <a:ea typeface="+mn-ea"/>
                <a:cs typeface="+mn-cs"/>
              </a:rPr>
              <a:t>file: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For triggers, the direction is always in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Input and output bindings use in and out </a:t>
            </a:r>
          </a:p>
          <a:p>
            <a:pPr marL="171450" indent="-171450">
              <a:buFont typeface="Arial" panose="020B0604020202020204" pitchFamily="34" charset="0"/>
              <a:buChar char="•"/>
            </a:pPr>
            <a:r>
              <a:rPr lang="en-US" sz="882" b="0" i="0" u="none" strike="noStrike" kern="1200" baseline="0" dirty="0">
                <a:solidFill>
                  <a:schemeClr val="tx1"/>
                </a:solidFill>
                <a:latin typeface="Segoe UI" panose="020B0502040204020203" pitchFamily="34" charset="0"/>
                <a:ea typeface="+mn-ea"/>
                <a:cs typeface="+mn-cs"/>
              </a:rPr>
              <a:t>Some bindings support a special direction </a:t>
            </a:r>
            <a:r>
              <a:rPr lang="en-US" sz="882" b="0" i="0" u="none" strike="noStrike" kern="1200" baseline="0" dirty="0" err="1">
                <a:solidFill>
                  <a:schemeClr val="tx1"/>
                </a:solidFill>
                <a:latin typeface="Segoe UI" panose="020B0502040204020203" pitchFamily="34" charset="0"/>
                <a:ea typeface="+mn-ea"/>
                <a:cs typeface="+mn-cs"/>
              </a:rPr>
              <a:t>inout</a:t>
            </a:r>
            <a:r>
              <a:rPr lang="en-US" sz="882" b="0" i="0" u="none" strike="noStrike" kern="1200" baseline="0" dirty="0">
                <a:solidFill>
                  <a:schemeClr val="tx1"/>
                </a:solidFill>
                <a:latin typeface="Segoe UI" panose="020B0502040204020203" pitchFamily="34" charset="0"/>
                <a:ea typeface="+mn-ea"/>
                <a:cs typeface="+mn-cs"/>
              </a:rPr>
              <a:t>. If you use </a:t>
            </a:r>
            <a:r>
              <a:rPr lang="en-US" sz="882" b="0" i="0" u="none" strike="noStrike" kern="1200" baseline="0" dirty="0" err="1">
                <a:solidFill>
                  <a:schemeClr val="tx1"/>
                </a:solidFill>
                <a:latin typeface="Segoe UI" panose="020B0502040204020203" pitchFamily="34" charset="0"/>
                <a:ea typeface="+mn-ea"/>
                <a:cs typeface="+mn-cs"/>
              </a:rPr>
              <a:t>inout</a:t>
            </a:r>
            <a:r>
              <a:rPr lang="en-US" sz="882" b="0" i="0" u="none" strike="noStrike" kern="1200" baseline="0" dirty="0">
                <a:solidFill>
                  <a:schemeClr val="tx1"/>
                </a:solidFill>
                <a:latin typeface="Segoe UI" panose="020B0502040204020203" pitchFamily="34" charset="0"/>
                <a:ea typeface="+mn-ea"/>
                <a:cs typeface="+mn-cs"/>
              </a:rPr>
              <a:t>, only the </a:t>
            </a:r>
            <a:r>
              <a:rPr lang="en-US" sz="882" b="1" i="0" u="none" strike="noStrike" kern="1200" baseline="0" dirty="0">
                <a:solidFill>
                  <a:schemeClr val="tx1"/>
                </a:solidFill>
                <a:latin typeface="Segoe UI" panose="020B0502040204020203" pitchFamily="34" charset="0"/>
                <a:ea typeface="+mn-ea"/>
                <a:cs typeface="+mn-cs"/>
              </a:rPr>
              <a:t>Advanced editor </a:t>
            </a:r>
            <a:r>
              <a:rPr lang="en-US" sz="882" b="0" i="0" u="none" strike="noStrike" kern="1200" baseline="0" dirty="0">
                <a:solidFill>
                  <a:schemeClr val="tx1"/>
                </a:solidFill>
                <a:latin typeface="Segoe UI" panose="020B0502040204020203" pitchFamily="34" charset="0"/>
                <a:ea typeface="+mn-ea"/>
                <a:cs typeface="+mn-cs"/>
              </a:rPr>
              <a:t>is available via the </a:t>
            </a:r>
            <a:r>
              <a:rPr lang="en-US" sz="882" b="1" i="0" u="none" strike="noStrike" kern="1200" baseline="0" dirty="0">
                <a:solidFill>
                  <a:schemeClr val="tx1"/>
                </a:solidFill>
                <a:latin typeface="Segoe UI" panose="020B0502040204020203" pitchFamily="34" charset="0"/>
                <a:ea typeface="+mn-ea"/>
                <a:cs typeface="+mn-cs"/>
              </a:rPr>
              <a:t>Integrate </a:t>
            </a:r>
            <a:r>
              <a:rPr lang="en-US" sz="882" b="0" i="0" u="none" strike="noStrike" kern="1200" baseline="0" dirty="0">
                <a:solidFill>
                  <a:schemeClr val="tx1"/>
                </a:solidFill>
                <a:latin typeface="Segoe UI" panose="020B0502040204020203" pitchFamily="34" charset="0"/>
                <a:ea typeface="+mn-ea"/>
                <a:cs typeface="+mn-cs"/>
              </a:rPr>
              <a:t>tab in the portal. </a:t>
            </a:r>
          </a:p>
          <a:p>
            <a:r>
              <a:rPr lang="en-US" sz="882" b="0" i="0" u="none" strike="noStrike" kern="1200" baseline="0" dirty="0">
                <a:solidFill>
                  <a:schemeClr val="tx1"/>
                </a:solidFill>
                <a:latin typeface="Segoe UI" panose="020B0502040204020203" pitchFamily="34" charset="0"/>
                <a:ea typeface="+mn-ea"/>
                <a:cs typeface="+mn-cs"/>
              </a:rPr>
              <a:t>When you use attributes in a class library to configure triggers and bindings, the direction is provided in an attribute constructor or inferred from the parameter type.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549725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In this example, the Function app is triggered by a recurring schedule (nightly) and queries Azure Cosmos DB for a set of documents. The function then processes the documents, outputs blobs to Azure Storage, and outputs logs to Event Hubs.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86943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latin typeface="Segoe UI Light" pitchFamily="34" charset="0"/>
                <a:ea typeface="+mn-ea"/>
                <a:cs typeface="+mn-cs"/>
              </a:rPr>
              <a:t>Under the Premium plan, Azure Functions has the same hosting capabilities as the Web Apps in Azure App Service. This means that Azure Functions also has the Virtual Network Integration feature.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When </a:t>
            </a:r>
            <a:r>
              <a:rPr lang="en-US" b="0" dirty="0"/>
              <a:t>Virtual Network</a:t>
            </a:r>
            <a:r>
              <a:rPr lang="en-US" sz="882" b="0" i="0" kern="1200" dirty="0">
                <a:solidFill>
                  <a:schemeClr val="tx1"/>
                </a:solidFill>
                <a:effectLst/>
                <a:latin typeface="Segoe UI Light" pitchFamily="34" charset="0"/>
                <a:ea typeface="+mn-ea"/>
                <a:cs typeface="+mn-cs"/>
              </a:rPr>
              <a:t> Integration is used with </a:t>
            </a:r>
            <a:r>
              <a:rPr lang="en-US" b="0" dirty="0"/>
              <a:t>an Azure Virtual Network</a:t>
            </a:r>
            <a:r>
              <a:rPr lang="en-US" sz="882" b="0" i="0" kern="1200" dirty="0">
                <a:solidFill>
                  <a:schemeClr val="tx1"/>
                </a:solidFill>
                <a:effectLst/>
                <a:latin typeface="Segoe UI Light" pitchFamily="34" charset="0"/>
                <a:ea typeface="+mn-ea"/>
                <a:cs typeface="+mn-cs"/>
              </a:rPr>
              <a:t> in the same region as your app, it requires you to use a delegated subnet with at least 32 addresses in it. You won’t be able to use the subnet for anything else. Outbound calls from your app will be made from the addresses in the delegated subnet. When you use this version of </a:t>
            </a:r>
            <a:r>
              <a:rPr lang="en-US" b="0" dirty="0"/>
              <a:t>Virtual Network</a:t>
            </a:r>
            <a:r>
              <a:rPr lang="en-US" sz="882" b="0" i="0" kern="1200" dirty="0">
                <a:solidFill>
                  <a:schemeClr val="tx1"/>
                </a:solidFill>
                <a:effectLst/>
                <a:latin typeface="Segoe UI Light" pitchFamily="34" charset="0"/>
                <a:ea typeface="+mn-ea"/>
                <a:cs typeface="+mn-cs"/>
              </a:rPr>
              <a:t> Integration, the calls are made from addresses in your </a:t>
            </a:r>
            <a:r>
              <a:rPr lang="en-US" b="0" dirty="0"/>
              <a:t>Virtual Network</a:t>
            </a:r>
            <a:r>
              <a:rPr lang="en-US" sz="882"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29745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Using addresses in your </a:t>
            </a:r>
            <a:r>
              <a:rPr lang="en-US" b="0" dirty="0"/>
              <a:t>VNET</a:t>
            </a:r>
            <a:r>
              <a:rPr lang="en-US" sz="882" b="0" i="0" kern="1200" dirty="0">
                <a:solidFill>
                  <a:schemeClr val="tx1"/>
                </a:solidFill>
                <a:effectLst/>
                <a:latin typeface="Segoe UI Light" pitchFamily="34" charset="0"/>
                <a:ea typeface="+mn-ea"/>
                <a:cs typeface="+mn-cs"/>
              </a:rPr>
              <a:t> enables your app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Make calls to service-endpoint secured services.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across Azure ExpressRoute connections.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in the </a:t>
            </a:r>
            <a:r>
              <a:rPr lang="en-US" b="0" dirty="0"/>
              <a:t>Virtual Network</a:t>
            </a:r>
            <a:r>
              <a:rPr lang="en-US" sz="882" b="0" i="0" kern="1200" dirty="0">
                <a:solidFill>
                  <a:schemeClr val="tx1"/>
                </a:solidFill>
                <a:effectLst/>
                <a:latin typeface="Segoe UI Light" pitchFamily="34" charset="0"/>
                <a:ea typeface="+mn-ea"/>
                <a:cs typeface="+mn-cs"/>
              </a:rPr>
              <a:t> that you are connected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across peered connections, including ExpressRoute connections.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34586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Avoid long running functions</a:t>
            </a:r>
          </a:p>
          <a:p>
            <a:r>
              <a:rPr lang="en-US" sz="882" b="0" i="0" kern="1200" dirty="0">
                <a:solidFill>
                  <a:schemeClr val="tx1"/>
                </a:solidFill>
                <a:effectLst/>
                <a:latin typeface="Segoe UI Light" pitchFamily="34" charset="0"/>
                <a:ea typeface="+mn-ea"/>
                <a:cs typeface="+mn-cs"/>
              </a:rPr>
              <a:t>Large, long-running functions can cause unexpected time-out issues. A function can become large due to many Node.js dependencies. Importing dependencies can also cause increased load times that result in unexpected time-outs. Dependencies are loaded both explicitly and implicitly. A single module loaded by your code may load its own additional modules.</a:t>
            </a:r>
          </a:p>
          <a:p>
            <a:endParaRPr lang="en-US" dirty="0"/>
          </a:p>
          <a:p>
            <a:r>
              <a:rPr lang="en-US" sz="882" b="1" i="0" kern="1200" dirty="0">
                <a:solidFill>
                  <a:schemeClr val="tx1"/>
                </a:solidFill>
                <a:effectLst/>
                <a:latin typeface="Segoe UI Light" pitchFamily="34" charset="0"/>
                <a:ea typeface="+mn-ea"/>
                <a:cs typeface="+mn-cs"/>
              </a:rPr>
              <a:t>Cross function communication</a:t>
            </a:r>
          </a:p>
          <a:p>
            <a:r>
              <a:rPr lang="en-US" sz="882" b="0" i="0" kern="1200" dirty="0">
                <a:solidFill>
                  <a:schemeClr val="tx1"/>
                </a:solidFill>
                <a:effectLst/>
                <a:latin typeface="Segoe UI Light" pitchFamily="34" charset="0"/>
                <a:ea typeface="+mn-ea"/>
                <a:cs typeface="+mn-cs"/>
              </a:rPr>
              <a:t>Durable Functions and Azure Logic Apps are built to manage state transitions and communication between multiple functions. If you are not using Durable Functions or Logic Apps to integrate with multiple functions, it is generally a best practice to use storage queues for cross function communication. The main reason is storage queues are less costly and much easier to provision.</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Write functions to be stateless</a:t>
            </a:r>
          </a:p>
          <a:p>
            <a:r>
              <a:rPr lang="en-US" sz="882" b="0" i="0" kern="1200" dirty="0">
                <a:solidFill>
                  <a:schemeClr val="tx1"/>
                </a:solidFill>
                <a:effectLst/>
                <a:latin typeface="Segoe UI Light" pitchFamily="34" charset="0"/>
                <a:ea typeface="+mn-ea"/>
                <a:cs typeface="+mn-cs"/>
              </a:rPr>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Write defensive functions</a:t>
            </a:r>
          </a:p>
          <a:p>
            <a:r>
              <a:rPr lang="en-US" sz="882" b="0" i="0" kern="1200" dirty="0">
                <a:solidFill>
                  <a:schemeClr val="tx1"/>
                </a:solidFill>
                <a:effectLst/>
                <a:latin typeface="Segoe UI Light" pitchFamily="34" charset="0"/>
                <a:ea typeface="+mn-ea"/>
                <a:cs typeface="+mn-cs"/>
              </a:rPr>
              <a:t>Assume that your function could encounter an exception at any time. Design your functions with the ability to continue from a previous fail point during the next execution. </a:t>
            </a:r>
          </a:p>
          <a:p>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35492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can use the Azure Functions extension for Microsoft Visual Studio Code to locally develop functions and deploy them to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the Azure Functions extension, you can: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Edit, build, and run functions on your local development computer.</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Publish your Azure Functions project directly to Azure.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Write your functions in various languages while utilizing the benefits of Visual Studio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473542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33497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Functions is a built-in project type for Visual Studio that lets you develop, test, and deploy C# functions to Azure.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the Azure Functions project type enables you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Edit, build, and run functions on your local development computer.</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Publish your Azure Functions project directly to Azure.</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Use WebJobs attributes to declare function bindings directly in the C# code instead of maintaining a separate function.json for binding definitions.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Develop and deploy precompiled C# functions. Precompiled functions provide a better cold-start performance than C# script-based functions.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Code your functions in C# while retaining all the benefits of Visual Studio development.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331826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 class represents a basic Queue storage triggered function.</a:t>
            </a:r>
          </a:p>
          <a:p>
            <a:endParaRPr lang="en-US" dirty="0"/>
          </a:p>
          <a:p>
            <a:r>
              <a:rPr lang="en-US" dirty="0"/>
              <a:t>A binding-specific attribute is applied to each binding parameter supplied to the entry point method. The attribute takes the binding information as parameters. In the previous example, the first parameter has a QueueTrigger attribute applied, indicating queue triggered function. The queue name and connection string setting name are passed as parameters to the QueueTrigger attribute.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2862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want to write a new row to Azure Table storage whenever a new message appears in Azure Queue storage. You can implement this scenario  by using an Azure Queue storage trigger and an Azure Table storage output binding.</a:t>
            </a:r>
          </a:p>
          <a:p>
            <a:endParaRPr lang="en-US" dirty="0"/>
          </a:p>
          <a:p>
            <a:r>
              <a:rPr lang="en-US" dirty="0"/>
              <a:t>The first element in the bindings array is the Queue storage trigger. The </a:t>
            </a:r>
            <a:r>
              <a:rPr lang="en-US" b="1" dirty="0"/>
              <a:t>type</a:t>
            </a:r>
            <a:r>
              <a:rPr lang="en-US" dirty="0"/>
              <a:t> and </a:t>
            </a:r>
            <a:r>
              <a:rPr lang="en-US" b="1" dirty="0"/>
              <a:t>direction</a:t>
            </a:r>
            <a:r>
              <a:rPr lang="en-US" dirty="0"/>
              <a:t> properties identify the trigger. The </a:t>
            </a:r>
            <a:r>
              <a:rPr lang="en-US" b="1" dirty="0"/>
              <a:t>name</a:t>
            </a:r>
            <a:r>
              <a:rPr lang="en-US" dirty="0"/>
              <a:t> property identifies the function parameter that receives the queue message content. The name of the queue to monitor is in </a:t>
            </a:r>
            <a:r>
              <a:rPr lang="en-US" b="1" dirty="0"/>
              <a:t>queueName</a:t>
            </a:r>
            <a:r>
              <a:rPr lang="en-US" dirty="0"/>
              <a:t>, and the connection string is in the app setting identified by </a:t>
            </a:r>
            <a:r>
              <a:rPr lang="en-US" b="1" dirty="0"/>
              <a:t>connection</a:t>
            </a:r>
            <a:r>
              <a:rPr lang="en-US" dirty="0"/>
              <a:t>.</a:t>
            </a:r>
          </a:p>
          <a:p>
            <a:endParaRPr lang="en-US" dirty="0"/>
          </a:p>
          <a:p>
            <a:r>
              <a:rPr lang="en-US" dirty="0"/>
              <a:t>The second element in the bindings array is the Azure Table Storage output binding. The </a:t>
            </a:r>
            <a:r>
              <a:rPr lang="en-US" b="1" dirty="0"/>
              <a:t>type</a:t>
            </a:r>
            <a:r>
              <a:rPr lang="en-US" dirty="0"/>
              <a:t> and </a:t>
            </a:r>
            <a:r>
              <a:rPr lang="en-US" b="1" dirty="0"/>
              <a:t>direction</a:t>
            </a:r>
            <a:r>
              <a:rPr lang="en-US" dirty="0"/>
              <a:t> properties identify the binding. The </a:t>
            </a:r>
            <a:r>
              <a:rPr lang="en-US" b="1" dirty="0"/>
              <a:t>name</a:t>
            </a:r>
            <a:r>
              <a:rPr lang="en-US" dirty="0"/>
              <a:t> property specifies how the function provides the new table row, in this case by using the function return value. The name of the table is in </a:t>
            </a:r>
            <a:r>
              <a:rPr lang="en-US" b="1" dirty="0"/>
              <a:t>tableName</a:t>
            </a:r>
            <a:r>
              <a:rPr lang="en-US" dirty="0"/>
              <a:t>, and the connection string is in the app setting identified by </a:t>
            </a:r>
            <a:r>
              <a:rPr lang="en-US" b="1" dirty="0"/>
              <a:t>connection</a:t>
            </a:r>
            <a:r>
              <a:rPr lang="en-US" dirty="0"/>
              <a:t>.</a:t>
            </a:r>
          </a:p>
          <a:p>
            <a:endParaRPr lang="en-US" dirty="0"/>
          </a:p>
          <a:p>
            <a:r>
              <a:rPr lang="en-US" b="1" dirty="0"/>
              <a:t>Note: </a:t>
            </a:r>
            <a:r>
              <a:rPr lang="en-US" dirty="0"/>
              <a:t>The value of connection is the name of an app setting that contains the connection string, not the connection string itself. Bindings use connection strings stored in app settings to enforce the best practice, which is that function.json does not contain service secrets.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638705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C# script code that works with this trigger and binding. Notice that the name of the parameter that provides the queue message content is </a:t>
            </a:r>
            <a:r>
              <a:rPr lang="en-US" b="1" dirty="0"/>
              <a:t>order</a:t>
            </a:r>
            <a:r>
              <a:rPr lang="en-US" b="0" dirty="0"/>
              <a:t>. This</a:t>
            </a:r>
            <a:r>
              <a:rPr lang="en-US" dirty="0"/>
              <a:t> name is required because the name property value in function.json is </a:t>
            </a:r>
            <a:r>
              <a:rPr lang="en-US" b="1" dirty="0"/>
              <a:t>order</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dirty="0"/>
          </a:p>
          <a:p>
            <a:r>
              <a:rPr lang="en-US" sz="1200" kern="1200" dirty="0">
                <a:solidFill>
                  <a:schemeClr val="tx1"/>
                </a:solidFill>
                <a:latin typeface="+mn-lt"/>
                <a:ea typeface="+mn-ea"/>
                <a:cs typeface="+mn-cs"/>
              </a:rPr>
              <a:t>The method takes an incoming queue message that is a JSON object, adds fields, and then writes to Table storage. The method's return value creates a new row in Table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66277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code for all the functions in a specific function app is located in a root project folder that contains a host configuration file and one or more subfolders.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subfolder contains the code for a separate function.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version 2.x and newer of the Functions runtime, all functions in the function app must share the same language stack.</a:t>
            </a:r>
          </a:p>
          <a:p>
            <a:br>
              <a:rPr lang="en-US" sz="1200" b="0" i="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C36DE848-917B-4977-8FFB-D5973E30E536}" type="slidenum">
              <a:rPr lang="en-US" smtClean="0"/>
              <a:t>45</a:t>
            </a:fld>
            <a:endParaRPr lang="en-US" dirty="0"/>
          </a:p>
        </p:txBody>
      </p:sp>
    </p:spTree>
    <p:extLst>
      <p:ext uri="{BB962C8B-B14F-4D97-AF65-F5344CB8AC3E}">
        <p14:creationId xmlns:p14="http://schemas.microsoft.com/office/powerpoint/2010/main" val="2482402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settings that you added in the local.settings.json must be also added to the Function app in Azure. These settings are not uploaded automatically when you publish the project.</a:t>
            </a:r>
          </a:p>
          <a:p>
            <a:endParaRPr lang="en-US" dirty="0"/>
          </a:p>
          <a:p>
            <a:r>
              <a:rPr lang="en-US" dirty="0"/>
              <a:t>The easiest way to upload the required settings to your function app in Azure is to use the Manage Application Settings link that is displayed after you successfully publish your project.</a:t>
            </a:r>
          </a:p>
          <a:p>
            <a:endParaRPr lang="en-US" dirty="0"/>
          </a:p>
          <a:p>
            <a:r>
              <a:rPr lang="en-US" dirty="0"/>
              <a:t>You can also manage application settings in one of these other ways:</a:t>
            </a:r>
          </a:p>
          <a:p>
            <a:endParaRPr lang="en-US" dirty="0"/>
          </a:p>
          <a:p>
            <a:pPr marL="171450" indent="-171450">
              <a:buFont typeface="Arial" panose="020B0604020202020204" pitchFamily="34" charset="0"/>
              <a:buChar char="•"/>
            </a:pPr>
            <a:r>
              <a:rPr lang="en-US" dirty="0"/>
              <a:t>By using the Azure portal.</a:t>
            </a:r>
          </a:p>
          <a:p>
            <a:pPr marL="171450" indent="-171450">
              <a:buFont typeface="Arial" panose="020B0604020202020204" pitchFamily="34" charset="0"/>
              <a:buChar char="•"/>
            </a:pPr>
            <a:r>
              <a:rPr lang="en-US" dirty="0"/>
              <a:t>By using the </a:t>
            </a:r>
            <a:r>
              <a:rPr lang="en-US" b="1" dirty="0"/>
              <a:t>--publish-local-settings </a:t>
            </a:r>
            <a:r>
              <a:rPr lang="en-US" dirty="0"/>
              <a:t>publish option in the Azure Functions Core Tools.</a:t>
            </a:r>
          </a:p>
          <a:p>
            <a:pPr marL="171450" indent="-171450">
              <a:buFont typeface="Arial" panose="020B0604020202020204" pitchFamily="34" charset="0"/>
              <a:buChar char="•"/>
            </a:pPr>
            <a:r>
              <a:rPr lang="en-US" dirty="0"/>
              <a:t>By using the Azure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8541690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Azure Functions Premium plan (sometimes referred to as Elastic Premium plan) is a hosting option for function apps. The Premium plan provides features like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connectivity, no cold start, and premium hardware. Multiple function apps can be deployed to the same Premium plan, and the plan allows you to configure compute instance size, base plan size, and maximum plan size.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you're using the Premium plan, instances of the Azure Functions host are added and removed based on the number of incoming events just like the Consumption plan. Premium plan supports the following features: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Perpetually warm instances to avoid any cold start</a:t>
            </a:r>
          </a:p>
          <a:p>
            <a:pPr algn="l"/>
            <a:r>
              <a:rPr lang="en-US" b="0" i="0" dirty="0">
                <a:solidFill>
                  <a:srgbClr val="171717"/>
                </a:solidFill>
                <a:effectLst/>
                <a:latin typeface="Segoe UI" panose="020B0502040204020203" pitchFamily="34" charset="0"/>
              </a:rPr>
              <a:t>If no events and executions occur today in the Consumption plan, your app may scale in to zero instances. When new events come in, a new instance needs to be specialized with your app running on it. Specializing new instances may take some time depending on the app. This additional latency on the first call is often called app cold start.</a:t>
            </a:r>
          </a:p>
          <a:p>
            <a:pPr algn="l"/>
            <a:r>
              <a:rPr lang="en-US" b="0" i="0" dirty="0">
                <a:solidFill>
                  <a:srgbClr val="171717"/>
                </a:solidFill>
                <a:effectLst/>
                <a:latin typeface="Segoe UI" panose="020B0502040204020203" pitchFamily="34" charset="0"/>
              </a:rPr>
              <a:t>In the Premium plan, you can have your app pre-warmed on a specified number of instances, up to your minimum plan size. Pre-warmed instances also let you pre-scale an app before high load. As the app scales out, it first scales into the pre-warmed instances. Additional instances continue to buffer out and warm immediately in preparation for the next scale operation. By having a buffer of pre-warmed instances, you can effectively avoid cold start latencies. Pre-warmed instances is a feature of the Premium plan, and you need to keep at least one instance running and available at all times the plan is active.</a:t>
            </a:r>
          </a:p>
          <a:p>
            <a:pPr marL="212982" lvl="1"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connectivity</a:t>
            </a:r>
          </a:p>
          <a:p>
            <a:pPr algn="l"/>
            <a:r>
              <a:rPr lang="en-US" b="0" i="0" dirty="0">
                <a:solidFill>
                  <a:srgbClr val="171717"/>
                </a:solidFill>
                <a:effectLst/>
                <a:latin typeface="Segoe UI" panose="020B0502040204020203" pitchFamily="34" charset="0"/>
              </a:rPr>
              <a:t>Azure Functions deployed to a Premium plan takes advantage of </a:t>
            </a:r>
            <a:r>
              <a:rPr lang="en-US" b="0" i="0" u="sng" dirty="0">
                <a:solidFill>
                  <a:srgbClr val="171717"/>
                </a:solidFill>
                <a:effectLst/>
                <a:latin typeface="Segoe UI" panose="020B0502040204020203" pitchFamily="34" charset="0"/>
                <a:hlinkClick r:id="rId3"/>
              </a:rPr>
              <a:t>new </a:t>
            </a:r>
            <a:r>
              <a:rPr lang="en-US" b="0" i="0" u="sng" dirty="0" err="1">
                <a:solidFill>
                  <a:srgbClr val="171717"/>
                </a:solidFill>
                <a:effectLst/>
                <a:latin typeface="Segoe UI" panose="020B0502040204020203" pitchFamily="34" charset="0"/>
                <a:hlinkClick r:id="rId3"/>
              </a:rPr>
              <a:t>VNet</a:t>
            </a:r>
            <a:r>
              <a:rPr lang="en-US" b="0" i="0" u="sng" dirty="0">
                <a:solidFill>
                  <a:srgbClr val="171717"/>
                </a:solidFill>
                <a:effectLst/>
                <a:latin typeface="Segoe UI" panose="020B0502040204020203" pitchFamily="34" charset="0"/>
                <a:hlinkClick r:id="rId3"/>
              </a:rPr>
              <a:t> integration for web apps</a:t>
            </a:r>
            <a:r>
              <a:rPr lang="en-US" b="0" i="0" dirty="0">
                <a:solidFill>
                  <a:srgbClr val="171717"/>
                </a:solidFill>
                <a:effectLst/>
                <a:latin typeface="Segoe UI" panose="020B0502040204020203" pitchFamily="34" charset="0"/>
              </a:rPr>
              <a:t>. When configured, your app can communicate with resources within your </a:t>
            </a:r>
            <a:r>
              <a:rPr lang="en-US" b="0" i="0" dirty="0" err="1">
                <a:solidFill>
                  <a:srgbClr val="171717"/>
                </a:solidFill>
                <a:effectLst/>
                <a:latin typeface="Segoe UI" panose="020B0502040204020203" pitchFamily="34" charset="0"/>
              </a:rPr>
              <a:t>VNet</a:t>
            </a:r>
            <a:r>
              <a:rPr lang="en-US" b="0" i="0" dirty="0">
                <a:solidFill>
                  <a:srgbClr val="171717"/>
                </a:solidFill>
                <a:effectLst/>
                <a:latin typeface="Segoe UI" panose="020B0502040204020203" pitchFamily="34" charset="0"/>
              </a:rPr>
              <a:t> or secured via service endpoints. IP restrictions are also available on the app to restrict incoming traffic.</a:t>
            </a:r>
          </a:p>
          <a:p>
            <a:pPr algn="l"/>
            <a:r>
              <a:rPr lang="en-US" b="0" i="0" dirty="0">
                <a:solidFill>
                  <a:srgbClr val="171717"/>
                </a:solidFill>
                <a:effectLst/>
                <a:latin typeface="Segoe UI" panose="020B0502040204020203" pitchFamily="34" charset="0"/>
              </a:rPr>
              <a:t>When assigning a subnet to your function app in a Premium plan, you need a subnet with enough IP addresses for each potential instance. We require an IP block with at least 100 available addresses.</a:t>
            </a:r>
          </a:p>
          <a:p>
            <a:pPr marL="384432" lvl="1"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Unlimited execution duration (60 minutes guaranteed</a:t>
            </a:r>
          </a:p>
          <a:p>
            <a:pPr marL="0" indent="0">
              <a:buFont typeface="Arial" panose="020B0604020202020204" pitchFamily="34" charset="0"/>
              <a:buNone/>
            </a:pPr>
            <a:r>
              <a:rPr lang="en-US" b="0" i="0" dirty="0">
                <a:solidFill>
                  <a:srgbClr val="171717"/>
                </a:solidFill>
                <a:effectLst/>
                <a:latin typeface="Segoe UI" panose="020B0502040204020203" pitchFamily="34" charset="0"/>
              </a:rPr>
              <a:t>Azure Functions in a Consumption plan are limited to 10 minutes for a single execution. In the Premium plan, the run duration defaults to 30 minutes to prevent runaway executions. However, you can </a:t>
            </a:r>
            <a:r>
              <a:rPr lang="en-US" b="0" i="0" u="sng" dirty="0">
                <a:effectLst/>
                <a:latin typeface="Segoe UI" panose="020B0502040204020203" pitchFamily="34" charset="0"/>
                <a:hlinkClick r:id="rId4"/>
              </a:rPr>
              <a:t>modify the </a:t>
            </a:r>
            <a:r>
              <a:rPr lang="en-US" b="0" i="0" u="sng" dirty="0" err="1">
                <a:effectLst/>
                <a:latin typeface="Segoe UI" panose="020B0502040204020203" pitchFamily="34" charset="0"/>
                <a:hlinkClick r:id="rId4"/>
              </a:rPr>
              <a:t>host.json</a:t>
            </a:r>
            <a:r>
              <a:rPr lang="en-US" b="0" i="0" u="sng" dirty="0">
                <a:effectLst/>
                <a:latin typeface="Segoe UI" panose="020B0502040204020203" pitchFamily="34" charset="0"/>
                <a:hlinkClick r:id="rId4"/>
              </a:rPr>
              <a:t> configuration</a:t>
            </a:r>
            <a:r>
              <a:rPr lang="en-US" b="0" i="0" dirty="0">
                <a:solidFill>
                  <a:srgbClr val="171717"/>
                </a:solidFill>
                <a:effectLst/>
                <a:latin typeface="Segoe UI" panose="020B0502040204020203" pitchFamily="34" charset="0"/>
              </a:rPr>
              <a:t> to make this unbounded for Premium plan apps (guaranteed 60 minutes)</a:t>
            </a:r>
          </a:p>
          <a:p>
            <a:pPr mar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Premium instance sizes (one core, two core, and four core instances)</a:t>
            </a:r>
          </a:p>
          <a:p>
            <a:pPr marL="0" indent="0">
              <a:buFont typeface="Arial" panose="020B0604020202020204" pitchFamily="34" charset="0"/>
              <a:buNone/>
            </a:pPr>
            <a:r>
              <a:rPr lang="en-US" b="0" i="0" dirty="0">
                <a:solidFill>
                  <a:srgbClr val="171717"/>
                </a:solidFill>
                <a:effectLst/>
                <a:latin typeface="Segoe UI" panose="020B0502040204020203" pitchFamily="34" charset="0"/>
              </a:rPr>
              <a:t>When creating or scaling your plan, you can choose between three instance sizes. You will be billed for the total number of cores and memory consumed per second. Your app can automatically scale out to multiple instances as needed.</a:t>
            </a:r>
            <a:endParaRPr lang="en-US" sz="882" b="0" i="0" kern="1200" dirty="0">
              <a:solidFill>
                <a:schemeClr val="tx1"/>
              </a:solidFill>
              <a:effectLst/>
              <a:latin typeface="Segoe UI" panose="020B0502040204020203" pitchFamily="34" charset="0"/>
              <a:ea typeface="+mn-ea"/>
              <a:cs typeface="+mn-cs"/>
            </a:endParaRPr>
          </a:p>
          <a:p>
            <a:pPr algn="l"/>
            <a:r>
              <a:rPr lang="en-US" b="0" i="0" dirty="0">
                <a:solidFill>
                  <a:srgbClr val="171717"/>
                </a:solidFill>
                <a:effectLst/>
                <a:latin typeface="Segoe UI" panose="020B0502040204020203" pitchFamily="34" charset="0"/>
              </a:rPr>
              <a:t>Running on a machine with more memory does not always mean that your function app will use all available memory.</a:t>
            </a:r>
          </a:p>
          <a:p>
            <a:pPr algn="l"/>
            <a:r>
              <a:rPr lang="en-US" b="0" i="0" dirty="0">
                <a:solidFill>
                  <a:srgbClr val="171717"/>
                </a:solidFill>
                <a:effectLst/>
                <a:latin typeface="Segoe UI" panose="020B0502040204020203" pitchFamily="34" charset="0"/>
              </a:rPr>
              <a:t>For example, a JavaScript function app is constrained by the default memory limit in Node.js. To increase this fixed memory limit, add the app setting </a:t>
            </a:r>
            <a:r>
              <a:rPr lang="en-US" b="0" i="0" dirty="0" err="1">
                <a:solidFill>
                  <a:srgbClr val="171717"/>
                </a:solidFill>
                <a:effectLst/>
                <a:latin typeface="Segoe UI" panose="020B0502040204020203" pitchFamily="34" charset="0"/>
              </a:rPr>
              <a:t>languageWorkers:node:arguments</a:t>
            </a:r>
            <a:r>
              <a:rPr lang="en-US" b="0" i="0" dirty="0">
                <a:solidFill>
                  <a:srgbClr val="171717"/>
                </a:solidFill>
                <a:effectLst/>
                <a:latin typeface="Segoe UI" panose="020B0502040204020203" pitchFamily="34" charset="0"/>
              </a:rPr>
              <a:t> with a value of --max-old-space-size=&lt;max memory in MB&gt;.</a:t>
            </a:r>
          </a:p>
          <a:p>
            <a:pPr mar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More predictable pricing: in a Premium Plan, you pay for the vCPU duration and memory duration, rather than paying for a variable execution rate.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High-density app allocation for plans with multiple function apps</a:t>
            </a:r>
          </a:p>
          <a:p>
            <a:pPr mar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Instead of billing per execution and memory consumed, billing for the Premium plan is based on the number of core seconds and memory used across needed and pre-warmed instances. At least one instance must be warm at all times per plan. This means that there is a minimum monthly cost per active plan, regardless of the number of executions. Keep in mind that all function apps in a Premium plan share pre-warmed and active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the Azure Functions Premium plan in the following situations: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Your function apps run continuously, or nearly continuously.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 have a high number of small executions and have a high execution bill but low GB second bill in the Consumption plan.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 need more CPU or memory options than what is provided by the Consumption plan.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Your code needs to run longer than the </a:t>
            </a:r>
            <a:r>
              <a:rPr lang="en-US" sz="882" b="0" i="0" u="none" strike="noStrike" kern="1200" dirty="0">
                <a:solidFill>
                  <a:schemeClr val="tx1"/>
                </a:solidFill>
                <a:effectLst/>
                <a:latin typeface="Segoe UI" panose="020B0502040204020203" pitchFamily="34" charset="0"/>
                <a:ea typeface="+mn-ea"/>
                <a:cs typeface="+mn-cs"/>
                <a:hlinkClick r:id="rId5"/>
              </a:rPr>
              <a:t>maximum execution time allowed</a:t>
            </a:r>
            <a:r>
              <a:rPr lang="en-US" sz="882" b="0" i="0" kern="1200" dirty="0">
                <a:solidFill>
                  <a:schemeClr val="tx1"/>
                </a:solidFill>
                <a:effectLst/>
                <a:latin typeface="Segoe UI" panose="020B0502040204020203" pitchFamily="34" charset="0"/>
                <a:ea typeface="+mn-ea"/>
                <a:cs typeface="+mn-cs"/>
              </a:rPr>
              <a:t> on the Consumption plan.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 require features that are only available on a Premium plan, such as virtual network connectivity.</a:t>
            </a:r>
          </a:p>
          <a:p>
            <a:r>
              <a:rPr lang="en-US" sz="882" b="0" i="0" kern="1200" dirty="0">
                <a:solidFill>
                  <a:schemeClr val="tx1"/>
                </a:solidFill>
                <a:effectLst/>
                <a:latin typeface="Segoe UI" panose="020B0502040204020203" pitchFamily="34" charset="0"/>
                <a:ea typeface="+mn-ea"/>
                <a:cs typeface="+mn-cs"/>
              </a:rPr>
              <a:t>When running JavaScript functions on a Premium plan, you should choose an instance that has fewer vCPUs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9894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and Azure WebJobs that lets you write stateful functions in a serverless environment. The extension manages state, checkpoints, and restarts for you.</a:t>
            </a:r>
          </a:p>
          <a:p>
            <a:endParaRPr lang="en-US" dirty="0"/>
          </a:p>
          <a:p>
            <a:r>
              <a:rPr lang="en-US" dirty="0"/>
              <a:t>The extension lets you define stateful workflows in a new type of function called an Orchestrator function. Here are some of the advantages of Orchestrator functions:</a:t>
            </a:r>
          </a:p>
          <a:p>
            <a:endParaRPr lang="en-US" dirty="0"/>
          </a:p>
          <a:p>
            <a:pPr marL="171450" indent="-171450">
              <a:buFont typeface="Arial" panose="020B0604020202020204" pitchFamily="34" charset="0"/>
              <a:buChar char="•"/>
            </a:pPr>
            <a:r>
              <a:rPr lang="en-US" dirty="0"/>
              <a:t>They define workflows in code. No JSON schemas or designers are needed.</a:t>
            </a:r>
          </a:p>
          <a:p>
            <a:pPr marL="171450" indent="-171450">
              <a:buFont typeface="Arial" panose="020B0604020202020204" pitchFamily="34" charset="0"/>
              <a:buChar char="•"/>
            </a:pPr>
            <a:r>
              <a:rPr lang="en-US" dirty="0"/>
              <a:t>They can call other functions synchronously and asynchronously. Output from called functions can be saved to local variables.</a:t>
            </a:r>
          </a:p>
          <a:p>
            <a:pPr marL="171450" indent="-171450">
              <a:buFont typeface="Arial" panose="020B0604020202020204" pitchFamily="34" charset="0"/>
              <a:buChar char="•"/>
            </a:pPr>
            <a:r>
              <a:rPr lang="en-US" dirty="0"/>
              <a:t>They automatically checkpoint their progress whenever the function awaits. Local state is never lost if the process recycles or the virtual machine (VM) reboots.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Note: Durable Functions is an advanced extension for Azure Functions that is not appropriate for all applications. The rest of this section assumes that you have a strong familiarity with Azure Functions concepts and the challenges involved in serverless application development.</a:t>
            </a:r>
          </a:p>
          <a:p>
            <a:endParaRPr lang="en-US" dirty="0"/>
          </a:p>
          <a:p>
            <a:r>
              <a:rPr lang="en-US" dirty="0"/>
              <a:t>The primary use case for Durable Functions is simplifying complex, stateful coordination problems in serverless applications. The following sections describe some typical application patterns that can benefit from Durable Functions.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863449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Function chaining refers to the pattern of executing a sequence of functions in a particular order. Often, the output of one function needs to be applied to the input of another function.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938197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values "F1", "F2", "F3", and "F4" are the names of other functions in the function app. Control flow is implemented by using normal imperative coding constructs. That is, code executes top down and can involve existing language control flow semantics, like conditionals and loops. Error handling logic can be included in try/catch/finally blocks.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ctx parameter (DurableOrchestrationContext) provides methods for invoking other functions by name, passing parameters, and returning function output. Each time the code calls await, the Durable Functions framework checkpoints the progress of the current function instance. If the process or VM recycles midway through the execution, the function instance resumes from the previous await call.  We will cover more on this restart behavior later.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255408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Contoso Coffee Ltd., a popular supplier of goods for baristas has decided that it's time to move their 15 years old e-commerce application to the cloud. Nonetheless, their CTO, John Wash, wants to leverage their cloud migration as an opportunity to modernize their core business logic backend as well. Specifically, they've looked at how they could take advantage of Azure Functions to achieve a higher degree scalability whenever their application is under high load.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That said, whilst technically they could certainly implement the greatest and latest services to achieve the craziest of scalabilities, their current customer portfolio and market share doesn't validate the use of many specific and expensive services. Sure enough, they are looking to minimize their operational Azure costs doing the same.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57418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Fan-out/fan-in refers to the pattern of executing multiple functions in parallel, and then waiting for all to finish. Often, some aggregation work is done on results returned from the functions.</a:t>
            </a:r>
          </a:p>
          <a:p>
            <a:br>
              <a:rPr lang="en-US" dirty="0"/>
            </a:br>
            <a:r>
              <a:rPr lang="en-US" sz="882" b="0" i="0" kern="1200" dirty="0">
                <a:solidFill>
                  <a:schemeClr val="tx1"/>
                </a:solidFill>
                <a:effectLst/>
                <a:latin typeface="Segoe UI Light" pitchFamily="34" charset="0"/>
                <a:ea typeface="+mn-ea"/>
                <a:cs typeface="+mn-cs"/>
              </a:rPr>
              <a:t>With normal functions, fanning out can be done by having the function send multiple messages to a queue. However, fanning back in is much more challenging. You'd have to write code to track when the queue-triggered functions end and store function outputs. The Durable Functions extension handles this pattern with relatively simple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437353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fan-out work is distributed to multiple instances of function F2, and the work is tracked by using a dynamic list of tasks. The .NET Task.WhenAll API is called to wait for all the called functions to finish. Then the F2 function outputs are aggregated from the dynamic task list and passed on to the F3 function.</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automatic checkpointing that happens at the await call on Task.WhenAll ensures that any crash or reboot midway through does not require a restart of any already completed tasks.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58720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third pattern is all about the problem of coordinating the state of long-running operations with external clients. A common way to implement this pattern is by having the long-running action triggered by an HTTP call, and then redirecting the client to a status endpoint that they can poll to learn when the operation completes.</a:t>
            </a:r>
          </a:p>
          <a:p>
            <a:br>
              <a:rPr lang="en-US" dirty="0"/>
            </a:br>
            <a:r>
              <a:rPr lang="en-US" sz="882" b="0" i="0" kern="1200" dirty="0">
                <a:solidFill>
                  <a:schemeClr val="tx1"/>
                </a:solidFill>
                <a:effectLst/>
                <a:latin typeface="Segoe UI Light" pitchFamily="34" charset="0"/>
                <a:ea typeface="+mn-ea"/>
                <a:cs typeface="+mn-cs"/>
              </a:rPr>
              <a:t>Durable Functions provides built-in APIs that simplify the code you write for interacting with long-running function executions. After an instance is started, the extension exposes webhook HTTP APIs that query the Orchestrator function status. The following example shows the REST commands to start an Orchestrator and to query its status. For clarity, some details are omitted from the example.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500521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Because the state is managed by the Durable Functions runtime, you don't have to implement your own status-tracking mechanism.</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188223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Durable Functions extension has built-in webhooks for managing long-running orchestrations, you can implement this pattern yourself by using your own function triggers (such as HTTP, queue, or Event Hub) and the orchestrationClient binding. For example, you could use a queue message to trigger termination. Or you could use an HTTP trigger protected by an Azure Active Directory authentication policy instead of the built-in webhooks that use a generated key for authentication.</a:t>
            </a:r>
          </a:p>
          <a:p>
            <a:endParaRPr lang="en-US" dirty="0"/>
          </a:p>
          <a:p>
            <a:r>
              <a:rPr lang="en-US" sz="882" b="0" i="0" kern="1200" dirty="0">
                <a:solidFill>
                  <a:schemeClr val="tx1"/>
                </a:solidFill>
                <a:effectLst/>
                <a:latin typeface="Segoe UI Light" pitchFamily="34" charset="0"/>
                <a:ea typeface="+mn-ea"/>
                <a:cs typeface="+mn-cs"/>
              </a:rPr>
              <a:t>The </a:t>
            </a:r>
            <a:r>
              <a:rPr lang="en-US" dirty="0"/>
              <a:t>DurableOrchestrationClient</a:t>
            </a:r>
            <a:r>
              <a:rPr lang="en-US" sz="882" b="0" i="0" kern="1200" dirty="0">
                <a:solidFill>
                  <a:schemeClr val="tx1"/>
                </a:solidFill>
                <a:effectLst/>
                <a:latin typeface="Segoe UI Light" pitchFamily="34" charset="0"/>
                <a:ea typeface="+mn-ea"/>
                <a:cs typeface="+mn-cs"/>
              </a:rPr>
              <a:t> </a:t>
            </a:r>
            <a:r>
              <a:rPr lang="en-US" dirty="0"/>
              <a:t>starter</a:t>
            </a:r>
            <a:r>
              <a:rPr lang="en-US" sz="882" b="0" i="0" kern="1200" dirty="0">
                <a:solidFill>
                  <a:schemeClr val="tx1"/>
                </a:solidFill>
                <a:effectLst/>
                <a:latin typeface="Segoe UI Light" pitchFamily="34" charset="0"/>
                <a:ea typeface="+mn-ea"/>
                <a:cs typeface="+mn-cs"/>
              </a:rPr>
              <a:t> parameter is a value from the </a:t>
            </a:r>
            <a:r>
              <a:rPr lang="en-US" dirty="0"/>
              <a:t>orchestrationClient</a:t>
            </a:r>
            <a:r>
              <a:rPr lang="en-US" sz="882" b="0" i="0" kern="1200" dirty="0">
                <a:solidFill>
                  <a:schemeClr val="tx1"/>
                </a:solidFill>
                <a:effectLst/>
                <a:latin typeface="Segoe UI Light" pitchFamily="34" charset="0"/>
                <a:ea typeface="+mn-ea"/>
                <a:cs typeface="+mn-cs"/>
              </a:rPr>
              <a:t> output binding, which is part of the Durable Functions extension. It provides methods for starting, sending events to, terminating, and querying for new or existing Orchestrator function instances. In the previous example, an HTTP triggered-function takes in a </a:t>
            </a:r>
            <a:r>
              <a:rPr lang="en-US" dirty="0"/>
              <a:t>functionName</a:t>
            </a:r>
            <a:r>
              <a:rPr lang="en-US" sz="882" b="0" i="0" kern="1200" dirty="0">
                <a:solidFill>
                  <a:schemeClr val="tx1"/>
                </a:solidFill>
                <a:effectLst/>
                <a:latin typeface="Segoe UI Light" pitchFamily="34" charset="0"/>
                <a:ea typeface="+mn-ea"/>
                <a:cs typeface="+mn-cs"/>
              </a:rPr>
              <a:t> value from the incoming URL and passes that value to </a:t>
            </a:r>
            <a:r>
              <a:rPr lang="en-US" dirty="0"/>
              <a:t>StartNewAsync</a:t>
            </a:r>
            <a:r>
              <a:rPr lang="en-US" sz="882" b="0" i="0" kern="1200" dirty="0">
                <a:solidFill>
                  <a:schemeClr val="tx1"/>
                </a:solidFill>
                <a:effectLst/>
                <a:latin typeface="Segoe UI Light" pitchFamily="34" charset="0"/>
                <a:ea typeface="+mn-ea"/>
                <a:cs typeface="+mn-cs"/>
              </a:rPr>
              <a:t>. This binding API then returns a response that contains a </a:t>
            </a:r>
            <a:r>
              <a:rPr lang="en-US" dirty="0"/>
              <a:t>Location</a:t>
            </a:r>
            <a:r>
              <a:rPr lang="en-US" sz="882" b="0" i="0" kern="1200" dirty="0">
                <a:solidFill>
                  <a:schemeClr val="tx1"/>
                </a:solidFill>
                <a:effectLst/>
                <a:latin typeface="Segoe UI Light" pitchFamily="34" charset="0"/>
                <a:ea typeface="+mn-ea"/>
                <a:cs typeface="+mn-cs"/>
              </a:rPr>
              <a:t> header and additional information about the instance that can later be used to look up the status of the started instance or terminate it.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6386455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monitor pattern refers to a flexible recurring process in a workflow</a:t>
            </a:r>
            <a:r>
              <a:rPr lang="en-US" sz="900" dirty="0">
                <a:latin typeface="Segoe UI" panose="020B0502040204020203" pitchFamily="34" charset="0"/>
                <a:cs typeface="Segoe UI" panose="020B0502040204020203" pitchFamily="34" charset="0"/>
              </a:rPr>
              <a:t>—</a:t>
            </a:r>
            <a:r>
              <a:rPr lang="en-US" sz="882" b="0" i="0" kern="1200" dirty="0">
                <a:solidFill>
                  <a:schemeClr val="tx1"/>
                </a:solidFill>
                <a:effectLst/>
                <a:latin typeface="Segoe UI Light" pitchFamily="34" charset="0"/>
                <a:ea typeface="+mn-ea"/>
                <a:cs typeface="+mn-cs"/>
              </a:rPr>
              <a:t>for example, polling until certain conditions are met. A regular timer-trigger can address a simple scenario, such as a periodic cleanup job, but its interval is static and managing instance lifetimes becomes complex. Durable Functions enables flexible recurrence intervals, task lifetime management, and the ability to create multiple monitor processes from a single orchestration.</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An example would be reversing the earlier async HTTP API scenario. Instead of exposing an endpoint for an external client to monitor a long-running operation, the long-running monitor consumes an external endpoint, waiting for some state change.</a:t>
            </a:r>
          </a:p>
          <a:p>
            <a:endParaRPr lang="en-US" dirty="0"/>
          </a:p>
          <a:p>
            <a:r>
              <a:rPr lang="en-US" sz="882" b="0" i="0" kern="1200" dirty="0">
                <a:solidFill>
                  <a:schemeClr val="tx1"/>
                </a:solidFill>
                <a:effectLst/>
                <a:latin typeface="Segoe UI Light" pitchFamily="34" charset="0"/>
                <a:ea typeface="+mn-ea"/>
                <a:cs typeface="+mn-cs"/>
              </a:rPr>
              <a:t>Using Durable Functions, multiple monitors that observe arbitrary endpoints can be created in a few lines of code. The monitors can end execution when some condition is met, or be terminated by the DurableOrchestrationClient, and their wait interval can be changed based on some condition (that is, exponential backoff). The code on the next slide implements a basic monitor.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350100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When a request is received, a new orchestration instance is created for that job ID. The instance polls a status until a condition is met and the loop is exited. A durable timer is used to control the polling interval. Further work can then be performed, or the orchestration can end. When the ctx.CurrentUtcDateTime exceeds the expiryTime, the monitor ends.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64071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Many processes involve some kind of human interaction. The tricky thing about involving humans in an automated process is that people are not always as highly available and responsive as cloud services. Automated processes must allow for this, and they often do so by using timeouts and compensation logic.</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One example of a business process that involves human interaction is an approval process. For example, approval from a manager might be required for an expense report that exceeds a certain amount. If the manager does not approve within 72 hours (maybe the manager went on vacation), an escalation process starts to get the approval from someone else (perhaps the manager's manager).</a:t>
            </a:r>
          </a:p>
          <a:p>
            <a:endParaRPr lang="en-US" dirty="0"/>
          </a:p>
          <a:p>
            <a:r>
              <a:rPr lang="en-US" sz="882" b="0" i="0" kern="1200" dirty="0">
                <a:solidFill>
                  <a:schemeClr val="tx1"/>
                </a:solidFill>
                <a:effectLst/>
                <a:latin typeface="Segoe UI Light" pitchFamily="34" charset="0"/>
                <a:ea typeface="+mn-ea"/>
                <a:cs typeface="+mn-cs"/>
              </a:rPr>
              <a:t>This pattern can be implemented by using an Orchestrator function. The Orchestrator would use a durable timer to request approval and escalate in case of timeout. It would wait for an external event, which would be the notification generated by some human interaction.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12575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durable timer is created by calling ctx.CreateTimer. The notification is received by ctx.WaitForExternalEvent. And Task.WhenAny is called to decide whether to escalate (timeout happens first) or process approval (approval is received before time-out).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035893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An external client can deliver the event notification to a waiting Orchestrator function by using either the built-in HTTP APIs or by using DurableOrchestrationClient.RaiseEventAsync API from another function.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74176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When you decide to modernize your web applications or services and move them to the cloud, you don't necessarily have to fully rearchitect your apps. Rearchitecting an application by using an advanced approach like microservices isn't always an option because of cost and time restraints. Depending on the type of application, rearchitecting an app also might not be necessary. To optimize the cost-effectiveness of your organization's cloud migration strategy, it's important to consider the needs of your business and requirements of your apps. You'll need to determine: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Which apps require a transformation or rearchitecting.</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Which apps need to be only partially modernized.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Which apps you can "lift and shift" directly to the cloud.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3685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Entities behave a bit like tiny services that communicate via messages. Each entity has a unique identity and an internal state (if it exists). Like services or objects, entities perform operations when prompted to do so. When an operation executes, it might update the internal state of the entity. It might also call external services and wait for a response. Entities communicate with other entities, orchestrations, and clients by using messages that are implicitly sent via reliable queues.</a:t>
            </a:r>
          </a:p>
          <a:p>
            <a:pPr algn="l"/>
            <a:r>
              <a:rPr lang="en-US" b="0" i="0" dirty="0">
                <a:solidFill>
                  <a:srgbClr val="171717"/>
                </a:solidFill>
                <a:effectLst/>
                <a:latin typeface="Segoe UI" panose="020B0502040204020203" pitchFamily="34" charset="0"/>
              </a:rPr>
              <a:t>To prevent conflicts, all operations on a single entity are guaranteed to execute serially, that is, one after another.</a:t>
            </a:r>
            <a:endParaRPr lang="ro-RO" b="0" i="0" dirty="0">
              <a:solidFill>
                <a:srgbClr val="171717"/>
              </a:solidFill>
              <a:effectLst/>
              <a:latin typeface="Segoe UI" panose="020B0502040204020203" pitchFamily="34" charset="0"/>
            </a:endParaRPr>
          </a:p>
          <a:p>
            <a:pPr algn="l"/>
            <a:endParaRPr lang="ro-RO"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Currently, the two distinct APIs for defining entities are:</a:t>
            </a:r>
          </a:p>
          <a:p>
            <a:pPr algn="l"/>
            <a:r>
              <a:rPr lang="en-US" b="1" i="0" dirty="0">
                <a:solidFill>
                  <a:srgbClr val="171717"/>
                </a:solidFill>
                <a:effectLst/>
                <a:latin typeface="Segoe UI" panose="020B0502040204020203" pitchFamily="34" charset="0"/>
              </a:rPr>
              <a:t>Function-based syntax</a:t>
            </a:r>
            <a:r>
              <a:rPr lang="en-US" b="0" i="0" dirty="0">
                <a:solidFill>
                  <a:srgbClr val="171717"/>
                </a:solidFill>
                <a:effectLst/>
                <a:latin typeface="Segoe UI" panose="020B0502040204020203" pitchFamily="34" charset="0"/>
              </a:rPr>
              <a:t>, where entities are represented as functions and operations are explicitly dispatched by the application. This syntax works well for entities with simple state, few operations, or a dynamic set of operations like in application frameworks. This syntax can be tedious to maintain because it doesn't catch type errors at compile time.</a:t>
            </a:r>
          </a:p>
          <a:p>
            <a:pPr algn="l"/>
            <a:r>
              <a:rPr lang="en-US" b="1" i="0" dirty="0">
                <a:solidFill>
                  <a:srgbClr val="171717"/>
                </a:solidFill>
                <a:effectLst/>
                <a:latin typeface="Segoe UI" panose="020B0502040204020203" pitchFamily="34" charset="0"/>
              </a:rPr>
              <a:t>Class-based syntax (.NET only)</a:t>
            </a:r>
            <a:r>
              <a:rPr lang="en-US" b="0" i="0" dirty="0">
                <a:solidFill>
                  <a:srgbClr val="171717"/>
                </a:solidFill>
                <a:effectLst/>
                <a:latin typeface="Segoe UI" panose="020B0502040204020203" pitchFamily="34" charset="0"/>
              </a:rPr>
              <a:t>, where entities and operations are represented by classes and methods. This syntax produces more easily readable code and allows operations to be invoked in a type-safe way. The class-based syntax is a thin layer on top of the function-based syntax, so both variants can be used interchangeably in the same application.</a:t>
            </a:r>
          </a:p>
          <a:p>
            <a:pPr algn="l"/>
            <a:endParaRPr lang="en-US" b="0" i="0" dirty="0">
              <a:solidFill>
                <a:srgbClr val="171717"/>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689958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a:t>
            </a:r>
            <a:r>
              <a:rPr lang="en-US" b="0" i="0" dirty="0">
                <a:solidFill>
                  <a:srgbClr val="171717"/>
                </a:solidFill>
                <a:effectLst/>
                <a:latin typeface="Segoe UI" panose="020B0502040204020203" pitchFamily="34" charset="0"/>
              </a:rPr>
              <a:t>he following code is an example of a simple </a:t>
            </a:r>
            <a:r>
              <a:rPr lang="en-US" dirty="0"/>
              <a:t>Counter</a:t>
            </a:r>
            <a:r>
              <a:rPr lang="en-US" b="0" i="0" dirty="0">
                <a:solidFill>
                  <a:srgbClr val="171717"/>
                </a:solidFill>
                <a:effectLst/>
                <a:latin typeface="Segoe UI" panose="020B0502040204020203" pitchFamily="34" charset="0"/>
              </a:rPr>
              <a:t> entity implemented as a durable function. This function defines three operations, </a:t>
            </a:r>
            <a:r>
              <a:rPr lang="en-US" dirty="0"/>
              <a:t>add</a:t>
            </a:r>
            <a:r>
              <a:rPr lang="en-US" b="0" i="0" dirty="0">
                <a:solidFill>
                  <a:srgbClr val="171717"/>
                </a:solidFill>
                <a:effectLst/>
                <a:latin typeface="Segoe UI" panose="020B0502040204020203" pitchFamily="34" charset="0"/>
              </a:rPr>
              <a:t>, </a:t>
            </a:r>
            <a:r>
              <a:rPr lang="en-US" dirty="0"/>
              <a:t>reset</a:t>
            </a:r>
            <a:r>
              <a:rPr lang="en-US" b="0" i="0" dirty="0">
                <a:solidFill>
                  <a:srgbClr val="171717"/>
                </a:solidFill>
                <a:effectLst/>
                <a:latin typeface="Segoe UI" panose="020B0502040204020203" pitchFamily="34" charset="0"/>
              </a:rPr>
              <a:t>, and </a:t>
            </a:r>
            <a:r>
              <a:rPr lang="en-US" dirty="0"/>
              <a:t>get</a:t>
            </a:r>
            <a:r>
              <a:rPr lang="en-US" b="0" i="0" dirty="0">
                <a:solidFill>
                  <a:srgbClr val="171717"/>
                </a:solidFill>
                <a:effectLst/>
                <a:latin typeface="Segoe UI" panose="020B0502040204020203" pitchFamily="34" charset="0"/>
              </a:rPr>
              <a:t>, each of which operates on an integer state.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12355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The following example is an equivalent implementation of the </a:t>
            </a:r>
            <a:r>
              <a:rPr lang="en-US" dirty="0"/>
              <a:t>Counter</a:t>
            </a:r>
            <a:r>
              <a:rPr lang="en-US" b="0" i="0" dirty="0">
                <a:solidFill>
                  <a:srgbClr val="171717"/>
                </a:solidFill>
                <a:effectLst/>
                <a:latin typeface="Segoe UI" panose="020B0502040204020203" pitchFamily="34" charset="0"/>
              </a:rPr>
              <a:t> entity using classes and methods.</a:t>
            </a:r>
            <a:endParaRPr lang="ro-RO"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The state of this entity is an object of type </a:t>
            </a:r>
            <a:r>
              <a:rPr lang="en-US" dirty="0"/>
              <a:t>Counter</a:t>
            </a:r>
            <a:r>
              <a:rPr lang="en-US" b="0" i="0" dirty="0">
                <a:solidFill>
                  <a:srgbClr val="171717"/>
                </a:solidFill>
                <a:effectLst/>
                <a:latin typeface="Segoe UI" panose="020B0502040204020203" pitchFamily="34" charset="0"/>
              </a:rPr>
              <a:t>, which contains a field that stores the current value of the counter. To persist this object in storage, it's serialized and deserialized by the </a:t>
            </a:r>
            <a:r>
              <a:rPr lang="en-US" b="0" i="0" u="sng" dirty="0">
                <a:effectLst/>
                <a:latin typeface="Segoe UI" panose="020B0502040204020203" pitchFamily="34" charset="0"/>
                <a:hlinkClick r:id="rId3"/>
              </a:rPr>
              <a:t>Json.NET</a:t>
            </a:r>
            <a:r>
              <a:rPr lang="en-US" b="0" i="0" dirty="0">
                <a:solidFill>
                  <a:srgbClr val="171717"/>
                </a:solidFill>
                <a:effectLst/>
                <a:latin typeface="Segoe UI" panose="020B0502040204020203" pitchFamily="34" charset="0"/>
              </a:rPr>
              <a:t> library.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58827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Entities can be accessed using one-way or two-way communication. The following terminology distinguishes the two forms of communication:</a:t>
            </a:r>
          </a:p>
          <a:p>
            <a:pPr algn="l">
              <a:buFont typeface="Arial" panose="020B0604020202020204" pitchFamily="34" charset="0"/>
              <a:buChar char="•"/>
            </a:pPr>
            <a:r>
              <a:rPr lang="en-US" b="1" i="0" dirty="0">
                <a:solidFill>
                  <a:srgbClr val="171717"/>
                </a:solidFill>
                <a:effectLst/>
                <a:latin typeface="Segoe UI" panose="020B0502040204020203" pitchFamily="34" charset="0"/>
              </a:rPr>
              <a:t>Calling</a:t>
            </a:r>
            <a:r>
              <a:rPr lang="en-US" b="0" i="0" dirty="0">
                <a:solidFill>
                  <a:srgbClr val="171717"/>
                </a:solidFill>
                <a:effectLst/>
                <a:latin typeface="Segoe UI" panose="020B0502040204020203" pitchFamily="34" charset="0"/>
              </a:rPr>
              <a:t> an entity uses two-way (round-trip) communication. You send an operation message to the entity, and then wait for the response message before you continue. The response message can provide a result value or an error result, such as a JavaScript error or a .NET exception. This result or error is then observed by the caller.</a:t>
            </a:r>
          </a:p>
          <a:p>
            <a:pPr algn="l">
              <a:buFont typeface="Arial" panose="020B0604020202020204" pitchFamily="34" charset="0"/>
              <a:buChar char="•"/>
            </a:pPr>
            <a:r>
              <a:rPr lang="en-US" b="1" i="0" dirty="0">
                <a:solidFill>
                  <a:srgbClr val="171717"/>
                </a:solidFill>
                <a:effectLst/>
                <a:latin typeface="Segoe UI" panose="020B0502040204020203" pitchFamily="34" charset="0"/>
              </a:rPr>
              <a:t>Signaling</a:t>
            </a:r>
            <a:r>
              <a:rPr lang="en-US" b="0" i="0" dirty="0">
                <a:solidFill>
                  <a:srgbClr val="171717"/>
                </a:solidFill>
                <a:effectLst/>
                <a:latin typeface="Segoe UI" panose="020B0502040204020203" pitchFamily="34" charset="0"/>
              </a:rPr>
              <a:t> an entity uses one-way (fire and forget) communication. You send an operation message but don't wait for a response. While the message is guaranteed to be delivered eventually, the sender doesn't know when and can't observe any result value or errors.</a:t>
            </a:r>
          </a:p>
          <a:p>
            <a:pPr algn="l"/>
            <a:endParaRPr lang="ro-RO"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Entities can be accessed from within client functions, from within orchestrator functions, or from within entity functions. Not all forms of communication are supported by all contexts:</a:t>
            </a:r>
          </a:p>
          <a:p>
            <a:pPr algn="l">
              <a:buFont typeface="Arial" panose="020B0604020202020204" pitchFamily="34" charset="0"/>
              <a:buChar char="•"/>
            </a:pPr>
            <a:r>
              <a:rPr lang="en-US" b="0" i="0" dirty="0">
                <a:solidFill>
                  <a:srgbClr val="171717"/>
                </a:solidFill>
                <a:effectLst/>
                <a:latin typeface="Segoe UI" panose="020B0502040204020203" pitchFamily="34" charset="0"/>
              </a:rPr>
              <a:t>From within clients, you can signal entities and you can read the entity state.</a:t>
            </a:r>
          </a:p>
          <a:p>
            <a:pPr algn="l">
              <a:buFont typeface="Arial" panose="020B0604020202020204" pitchFamily="34" charset="0"/>
              <a:buChar char="•"/>
            </a:pPr>
            <a:r>
              <a:rPr lang="en-US" b="0" i="0" dirty="0">
                <a:solidFill>
                  <a:srgbClr val="171717"/>
                </a:solidFill>
                <a:effectLst/>
                <a:latin typeface="Segoe UI" panose="020B0502040204020203" pitchFamily="34" charset="0"/>
              </a:rPr>
              <a:t>From within orchestrations, you can signal entities and you can call entities.</a:t>
            </a:r>
          </a:p>
          <a:p>
            <a:pPr algn="l">
              <a:buFont typeface="Arial" panose="020B0604020202020204" pitchFamily="34" charset="0"/>
              <a:buChar char="•"/>
            </a:pPr>
            <a:r>
              <a:rPr lang="en-US" b="0" i="0" dirty="0">
                <a:solidFill>
                  <a:srgbClr val="171717"/>
                </a:solidFill>
                <a:effectLst/>
                <a:latin typeface="Segoe UI" panose="020B0502040204020203" pitchFamily="34" charset="0"/>
              </a:rPr>
              <a:t>From within entities, you can signal entities.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045064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For simplicity, the following examples show the loosely typed syntax for accessing entities. In general, we recommend that you </a:t>
            </a:r>
            <a:r>
              <a:rPr lang="en-US" b="1" i="0" u="sng" dirty="0">
                <a:solidFill>
                  <a:srgbClr val="171717"/>
                </a:solidFill>
                <a:effectLst/>
                <a:latin typeface="Segoe UI" panose="020B0502040204020203" pitchFamily="34" charset="0"/>
                <a:hlinkClick r:id="rId3"/>
              </a:rPr>
              <a:t>access entities through interfaces</a:t>
            </a:r>
            <a:r>
              <a:rPr lang="en-US" b="0" i="0" dirty="0">
                <a:solidFill>
                  <a:srgbClr val="171717"/>
                </a:solidFill>
                <a:effectLst/>
                <a:latin typeface="Segoe UI" panose="020B0502040204020203" pitchFamily="34" charset="0"/>
              </a:rPr>
              <a:t> because it provides more type checking.</a:t>
            </a:r>
          </a:p>
          <a:p>
            <a:pPr algn="l"/>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The term </a:t>
            </a:r>
            <a:r>
              <a:rPr lang="en-US" b="0" i="1" dirty="0">
                <a:solidFill>
                  <a:srgbClr val="171717"/>
                </a:solidFill>
                <a:effectLst/>
                <a:latin typeface="Segoe UI" panose="020B0502040204020203" pitchFamily="34" charset="0"/>
              </a:rPr>
              <a:t>signal</a:t>
            </a:r>
            <a:r>
              <a:rPr lang="en-US" b="0" i="0" dirty="0">
                <a:solidFill>
                  <a:srgbClr val="171717"/>
                </a:solidFill>
                <a:effectLst/>
                <a:latin typeface="Segoe UI" panose="020B0502040204020203" pitchFamily="34" charset="0"/>
              </a:rPr>
              <a:t> means that the entity API invocation is one-way and asynchronous. It's not possible for a client function to know when the entity has processed the operation. Also, the client function can't observe any result values or exceptions.</a:t>
            </a:r>
          </a:p>
          <a:p>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589583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Client functions can also query the state of an entity, as shown in the following example:</a:t>
            </a:r>
          </a:p>
          <a:p>
            <a:br>
              <a:rPr lang="en-US" b="0" i="0" dirty="0">
                <a:solidFill>
                  <a:srgbClr val="171717"/>
                </a:solidFill>
                <a:effectLst/>
                <a:latin typeface="Segoe UI" panose="020B0502040204020203" pitchFamily="34" charset="0"/>
              </a:rPr>
            </a:br>
            <a:r>
              <a:rPr lang="en-US" b="0" i="0" dirty="0">
                <a:solidFill>
                  <a:srgbClr val="171717"/>
                </a:solidFill>
                <a:effectLst/>
                <a:latin typeface="Segoe UI" panose="020B0502040204020203" pitchFamily="34" charset="0"/>
              </a:rPr>
              <a:t>Entity state queries are sent to the Durable tracking store and return the entity's most recently persisted state. This state is always a "committed" state, that is, it's never a temporary intermediate state assumed in the middle of executing an operation. However, it's possible that this state is stale compared to the entity's in-memory state. Only orchestrations can read an entity's in-memory state, as described in the following section.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3017330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Orchestrator functions can access entities by using APIs on the </a:t>
            </a:r>
            <a:r>
              <a:rPr lang="en-US" b="0" i="0" u="sng" dirty="0">
                <a:effectLst/>
                <a:latin typeface="Segoe UI" panose="020B0502040204020203" pitchFamily="34" charset="0"/>
                <a:hlinkClick r:id="rId3"/>
              </a:rPr>
              <a:t>orchestration trigger binding</a:t>
            </a:r>
            <a:r>
              <a:rPr lang="en-US" b="0" i="0" dirty="0">
                <a:solidFill>
                  <a:srgbClr val="171717"/>
                </a:solidFill>
                <a:effectLst/>
                <a:latin typeface="Segoe UI" panose="020B0502040204020203" pitchFamily="34" charset="0"/>
              </a:rPr>
              <a:t>. The following example code shows an orchestrator function calling and signaling a </a:t>
            </a:r>
            <a:r>
              <a:rPr lang="en-US" dirty="0"/>
              <a:t>Counter</a:t>
            </a:r>
            <a:r>
              <a:rPr lang="en-US" b="0" i="0" dirty="0">
                <a:solidFill>
                  <a:srgbClr val="171717"/>
                </a:solidFill>
                <a:effectLst/>
                <a:latin typeface="Segoe UI" panose="020B0502040204020203" pitchFamily="34" charset="0"/>
              </a:rPr>
              <a:t> entity.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Only orchestrations are capable of calling entities and getting a response, which could be either a return value or an exception. Client functions that use the </a:t>
            </a:r>
            <a:r>
              <a:rPr lang="en-US" b="0" i="0" u="sng" dirty="0">
                <a:effectLst/>
                <a:latin typeface="Segoe UI" panose="020B0502040204020203" pitchFamily="34" charset="0"/>
                <a:hlinkClick r:id="rId4"/>
              </a:rPr>
              <a:t>client binding</a:t>
            </a:r>
            <a:r>
              <a:rPr lang="en-US" b="0" i="0" dirty="0">
                <a:solidFill>
                  <a:srgbClr val="171717"/>
                </a:solidFill>
                <a:effectLst/>
                <a:latin typeface="Segoe UI" panose="020B0502040204020203" pitchFamily="34" charset="0"/>
              </a:rPr>
              <a:t> can only signal entities.</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Calling an entity from an orchestrator function is similar to calling an </a:t>
            </a:r>
            <a:r>
              <a:rPr lang="en-US" b="1" i="0" u="sng" dirty="0">
                <a:effectLst/>
                <a:latin typeface="Segoe UI" panose="020B0502040204020203" pitchFamily="34" charset="0"/>
                <a:hlinkClick r:id="rId5"/>
              </a:rPr>
              <a:t>activity function</a:t>
            </a:r>
            <a:r>
              <a:rPr lang="en-US" b="0" i="0" dirty="0">
                <a:solidFill>
                  <a:srgbClr val="171717"/>
                </a:solidFill>
                <a:effectLst/>
                <a:latin typeface="Segoe UI" panose="020B0502040204020203" pitchFamily="34" charset="0"/>
              </a:rPr>
              <a:t> from an orchestrator function. The main difference is that entity functions are durable objects with an address, which is the entity ID. Entity functions support specifying an operation name. Activity functions, on the other hand, are stateless and don't have the concept of operations.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148135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An entity function can send signals to other entities, or even itself, while it executes an operation. For example, we can modify the previous </a:t>
            </a:r>
            <a:r>
              <a:rPr lang="en-US" dirty="0"/>
              <a:t>Counter</a:t>
            </a:r>
            <a:r>
              <a:rPr lang="en-US" b="0" i="0" dirty="0">
                <a:solidFill>
                  <a:srgbClr val="171717"/>
                </a:solidFill>
                <a:effectLst/>
                <a:latin typeface="Segoe UI" panose="020B0502040204020203" pitchFamily="34" charset="0"/>
              </a:rPr>
              <a:t> entity example so that it sends a "milestone-reached" signal to some monitor entity when the counter reaches the value 100.</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1348877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71717"/>
                </a:solidFill>
                <a:effectLst/>
                <a:latin typeface="Segoe UI" panose="020B0502040204020203" pitchFamily="34" charset="0"/>
              </a:rPr>
              <a:t>Many of the durable entities features are inspired by the </a:t>
            </a:r>
            <a:r>
              <a:rPr lang="en-US" b="0" i="0" u="sng" dirty="0">
                <a:solidFill>
                  <a:srgbClr val="171717"/>
                </a:solidFill>
                <a:effectLst/>
                <a:latin typeface="Segoe UI" panose="020B0502040204020203" pitchFamily="34" charset="0"/>
                <a:hlinkClick r:id="rId3"/>
              </a:rPr>
              <a:t>actor model</a:t>
            </a:r>
            <a:r>
              <a:rPr lang="en-US" b="0" i="0" dirty="0">
                <a:solidFill>
                  <a:srgbClr val="171717"/>
                </a:solidFill>
                <a:effectLst/>
                <a:latin typeface="Segoe UI" panose="020B0502040204020203" pitchFamily="34" charset="0"/>
              </a:rPr>
              <a:t>. If you're already familiar with actors, you might recognize many of the concepts described in this article. Durable entities are particularly similar to </a:t>
            </a:r>
            <a:r>
              <a:rPr lang="en-US" b="0" i="0" u="sng" dirty="0">
                <a:solidFill>
                  <a:srgbClr val="171717"/>
                </a:solidFill>
                <a:effectLst/>
                <a:latin typeface="Segoe UI" panose="020B0502040204020203" pitchFamily="34" charset="0"/>
                <a:hlinkClick r:id="rId4"/>
              </a:rPr>
              <a:t>virtual actors</a:t>
            </a:r>
            <a:r>
              <a:rPr lang="en-US" b="0" i="0" dirty="0">
                <a:solidFill>
                  <a:srgbClr val="171717"/>
                </a:solidFill>
                <a:effectLst/>
                <a:latin typeface="Segoe UI" panose="020B0502040204020203" pitchFamily="34" charset="0"/>
              </a:rPr>
              <a:t>, or grains, as popularized by the </a:t>
            </a:r>
            <a:r>
              <a:rPr lang="en-US" b="0" i="0" u="sng" dirty="0">
                <a:solidFill>
                  <a:srgbClr val="171717"/>
                </a:solidFill>
                <a:effectLst/>
                <a:latin typeface="Segoe UI" panose="020B0502040204020203" pitchFamily="34" charset="0"/>
                <a:hlinkClick r:id="rId5"/>
              </a:rPr>
              <a:t>Orleans project</a:t>
            </a:r>
            <a:r>
              <a:rPr lang="en-US" b="0" i="0" dirty="0">
                <a:solidFill>
                  <a:srgbClr val="171717"/>
                </a:solidFill>
                <a:effectLst/>
                <a:latin typeface="Segoe UI" panose="020B0502040204020203" pitchFamily="34" charset="0"/>
              </a:rPr>
              <a:t>. For example:</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are addressable via an entity ID.</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entity operations execute serially, one at a time, to prevent race conditions.</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are created implicitly when they're called or signaled.</a:t>
            </a:r>
          </a:p>
          <a:p>
            <a:pPr algn="l">
              <a:buFont typeface="Arial" panose="020B0604020202020204" pitchFamily="34" charset="0"/>
              <a:buChar char="•"/>
            </a:pPr>
            <a:r>
              <a:rPr lang="en-US" b="0" i="0" dirty="0">
                <a:solidFill>
                  <a:srgbClr val="171717"/>
                </a:solidFill>
                <a:effectLst/>
                <a:latin typeface="Segoe UI" panose="020B0502040204020203" pitchFamily="34" charset="0"/>
              </a:rPr>
              <a:t>When not executing operations, durable entities are silently unloaded from memory.</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There are some important differences that are worth noting:</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prioritize durability over latency, and so might not be appropriate for applications with strict latency requirements.</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don't have built-in timeouts for messages. In Orleans, all messages time out after a configurable time. The default is 30 seconds.</a:t>
            </a:r>
          </a:p>
          <a:p>
            <a:pPr algn="l">
              <a:buFont typeface="Arial" panose="020B0604020202020204" pitchFamily="34" charset="0"/>
              <a:buChar char="•"/>
            </a:pPr>
            <a:r>
              <a:rPr lang="en-US" b="0" i="0" dirty="0">
                <a:solidFill>
                  <a:srgbClr val="171717"/>
                </a:solidFill>
                <a:effectLst/>
                <a:latin typeface="Segoe UI" panose="020B0502040204020203" pitchFamily="34" charset="0"/>
              </a:rPr>
              <a:t>Messages sent between entities are delivered reliably and in order. In Orleans, reliable or ordered delivery is supported for content sent through streams, but isn't guaranteed for all messages between grains.</a:t>
            </a:r>
          </a:p>
          <a:p>
            <a:pPr algn="l">
              <a:buFont typeface="Arial" panose="020B0604020202020204" pitchFamily="34" charset="0"/>
              <a:buChar char="•"/>
            </a:pPr>
            <a:r>
              <a:rPr lang="en-US" b="0" i="0" dirty="0">
                <a:solidFill>
                  <a:srgbClr val="171717"/>
                </a:solidFill>
                <a:effectLst/>
                <a:latin typeface="Segoe UI" panose="020B0502040204020203" pitchFamily="34" charset="0"/>
              </a:rPr>
              <a:t>Request-response patterns in entities are limited to orchestrations. From within entities, only one-way messaging (also known as signaling) is permitted, as in the original actor model, and unlike grains in Orleans.</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don't deadlock. In Orleans, deadlocks can occur and don't resolve until messages time out.</a:t>
            </a:r>
          </a:p>
          <a:p>
            <a:pPr algn="l">
              <a:buFont typeface="Arial" panose="020B0604020202020204" pitchFamily="34" charset="0"/>
              <a:buChar char="•"/>
            </a:pPr>
            <a:r>
              <a:rPr lang="en-US" b="0" i="0" dirty="0">
                <a:solidFill>
                  <a:srgbClr val="171717"/>
                </a:solidFill>
                <a:effectLst/>
                <a:latin typeface="Segoe UI" panose="020B0502040204020203" pitchFamily="34" charset="0"/>
              </a:rPr>
              <a:t>Durable entities can be used in conjunction with durable orchestrations and support distributed locking mechanisms.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06275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In many ways, planning for secure development, deployment, and operation of serverless functions is much the same as for any web-based or cloud hosted application. </a:t>
            </a:r>
            <a:r>
              <a:rPr lang="en-US" sz="882" b="0" i="0" u="sng" kern="1200" dirty="0">
                <a:solidFill>
                  <a:schemeClr val="tx1"/>
                </a:solidFill>
                <a:effectLst/>
                <a:latin typeface="Segoe UI" panose="020B0502040204020203" pitchFamily="34" charset="0"/>
                <a:ea typeface="+mn-ea"/>
                <a:cs typeface="+mn-cs"/>
                <a:hlinkClick r:id="rId3"/>
              </a:rPr>
              <a:t>Azure App Service</a:t>
            </a:r>
            <a:r>
              <a:rPr lang="en-US" sz="882" b="0" i="0" kern="1200" dirty="0">
                <a:solidFill>
                  <a:schemeClr val="tx1"/>
                </a:solidFill>
                <a:effectLst/>
                <a:latin typeface="Segoe UI" panose="020B0502040204020203" pitchFamily="34" charset="0"/>
                <a:ea typeface="+mn-ea"/>
                <a:cs typeface="+mn-cs"/>
              </a:rPr>
              <a:t> provides the hosting infrastructure for your function apps. This section provides security strategies for running your function code, and how App Service can help you secure your functions.</a:t>
            </a:r>
          </a:p>
          <a:p>
            <a:r>
              <a:rPr lang="en-US" sz="882" b="0" i="0" kern="1200" dirty="0">
                <a:solidFill>
                  <a:schemeClr val="tx1"/>
                </a:solidFill>
                <a:effectLst/>
                <a:latin typeface="Segoe UI" panose="020B0502040204020203" pitchFamily="34" charset="0"/>
                <a:ea typeface="+mn-ea"/>
                <a:cs typeface="+mn-cs"/>
              </a:rPr>
              <a:t>The platform components of App Service, including Azure VMs, storage, network connections, web frameworks, management and integration features, are actively secured and hardened. App Service goes through vigorous compliance checks on a continuous basis to make sure that: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Your app resources are </a:t>
            </a:r>
            <a:r>
              <a:rPr lang="en-US" sz="882" b="0" i="0" u="none" strike="noStrike" kern="1200" dirty="0">
                <a:solidFill>
                  <a:schemeClr val="tx1"/>
                </a:solidFill>
                <a:effectLst/>
                <a:latin typeface="Segoe UI" panose="020B0502040204020203" pitchFamily="34" charset="0"/>
                <a:ea typeface="+mn-ea"/>
                <a:cs typeface="+mn-cs"/>
                <a:hlinkClick r:id="rId4"/>
              </a:rPr>
              <a:t>secured</a:t>
            </a:r>
            <a:r>
              <a:rPr lang="en-US" sz="882" b="0" i="0" kern="1200" dirty="0">
                <a:solidFill>
                  <a:schemeClr val="tx1"/>
                </a:solidFill>
                <a:effectLst/>
                <a:latin typeface="Segoe UI" panose="020B0502040204020203" pitchFamily="34" charset="0"/>
                <a:ea typeface="+mn-ea"/>
                <a:cs typeface="+mn-cs"/>
              </a:rPr>
              <a:t> from the other customers' Azure resources.</a:t>
            </a:r>
          </a:p>
          <a:p>
            <a:pPr marL="171450" indent="-171450">
              <a:buFont typeface="Arial" panose="020B0604020202020204" pitchFamily="34" charset="0"/>
              <a:buChar char="•"/>
            </a:pPr>
            <a:r>
              <a:rPr lang="en-US" sz="882" b="0" i="0" u="none" strike="noStrike" kern="1200" dirty="0">
                <a:solidFill>
                  <a:schemeClr val="tx1"/>
                </a:solidFill>
                <a:effectLst/>
                <a:latin typeface="Segoe UI" panose="020B0502040204020203" pitchFamily="34" charset="0"/>
                <a:ea typeface="+mn-ea"/>
                <a:cs typeface="+mn-cs"/>
                <a:hlinkClick r:id="rId5"/>
              </a:rPr>
              <a:t>VM instances and runtime software are regularly updated</a:t>
            </a:r>
            <a:r>
              <a:rPr lang="en-US" sz="882" b="0" i="0" kern="1200" dirty="0">
                <a:solidFill>
                  <a:schemeClr val="tx1"/>
                </a:solidFill>
                <a:effectLst/>
                <a:latin typeface="Segoe UI" panose="020B0502040204020203" pitchFamily="34" charset="0"/>
                <a:ea typeface="+mn-ea"/>
                <a:cs typeface="+mn-cs"/>
              </a:rPr>
              <a:t> to address newly discovered vulnerabilities.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Communication of secrets (such as connection strings) between your app and other Azure resources (such as </a:t>
            </a:r>
            <a:r>
              <a:rPr lang="en-US" sz="882" b="0" i="0" u="none" strike="noStrike" kern="1200" dirty="0">
                <a:solidFill>
                  <a:schemeClr val="tx1"/>
                </a:solidFill>
                <a:effectLst/>
                <a:latin typeface="Segoe UI" panose="020B0502040204020203" pitchFamily="34" charset="0"/>
                <a:ea typeface="+mn-ea"/>
                <a:cs typeface="+mn-cs"/>
                <a:hlinkClick r:id="rId6"/>
              </a:rPr>
              <a:t>SQL Database</a:t>
            </a:r>
            <a:r>
              <a:rPr lang="en-US" sz="882" b="0" i="0" kern="1200" dirty="0">
                <a:solidFill>
                  <a:schemeClr val="tx1"/>
                </a:solidFill>
                <a:effectLst/>
                <a:latin typeface="Segoe UI" panose="020B0502040204020203" pitchFamily="34" charset="0"/>
                <a:ea typeface="+mn-ea"/>
                <a:cs typeface="+mn-cs"/>
              </a:rPr>
              <a:t>) stays within Azure and doesn't cross any network boundaries. Secrets are always encrypted when stored.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All communication over the App Service connectivity features, such as </a:t>
            </a:r>
            <a:r>
              <a:rPr lang="en-US" sz="882" b="0" i="0" u="none" strike="noStrike" kern="1200" dirty="0">
                <a:solidFill>
                  <a:schemeClr val="tx1"/>
                </a:solidFill>
                <a:effectLst/>
                <a:latin typeface="Segoe UI" panose="020B0502040204020203" pitchFamily="34" charset="0"/>
                <a:ea typeface="+mn-ea"/>
                <a:cs typeface="+mn-cs"/>
                <a:hlinkClick r:id="rId7"/>
              </a:rPr>
              <a:t>hybrid connection</a:t>
            </a:r>
            <a:r>
              <a:rPr lang="en-US" sz="882" b="0" i="0" kern="1200" dirty="0">
                <a:solidFill>
                  <a:schemeClr val="tx1"/>
                </a:solidFill>
                <a:effectLst/>
                <a:latin typeface="Segoe UI" panose="020B0502040204020203" pitchFamily="34" charset="0"/>
                <a:ea typeface="+mn-ea"/>
                <a:cs typeface="+mn-cs"/>
              </a:rPr>
              <a:t>, is encrypted.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Connections with remote management tools like Azure PowerShell, Azure CLI, Azure SDKs, REST APIs, are all encrypted.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24-hour threat management protects the infrastructure and platform against malware, distributed denial-of-service (DDoS), man-in-the-middle (MITM), and other threats.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863558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Organizations typically choose to move to the cloud for the agility and speed they can get for their applications. You can set up thousands of servers (VMs) in the cloud in minutes, compared to the weeks it typically takes to set up on-premises servers.</a:t>
            </a:r>
          </a:p>
          <a:p>
            <a:r>
              <a:rPr lang="en-US" sz="882" b="0" i="0" kern="1200" dirty="0">
                <a:solidFill>
                  <a:schemeClr val="tx1"/>
                </a:solidFill>
                <a:effectLst/>
                <a:latin typeface="Segoe UI" panose="020B0502040204020203" pitchFamily="34" charset="0"/>
                <a:ea typeface="+mn-ea"/>
                <a:cs typeface="+mn-cs"/>
              </a:rPr>
              <a:t>There isn't a single, one-size-fits-all strategy for migrating applications to the cloud. The right migration strategy for you will depend on your organization's needs and priorities, and the kind of applications you are migrating. Not all applications warrant the investment of moving to a platform as a service (</a:t>
            </a:r>
            <a:r>
              <a:rPr lang="en-US" sz="882" b="0" i="0" u="sng" kern="1200" dirty="0">
                <a:solidFill>
                  <a:schemeClr val="tx1"/>
                </a:solidFill>
                <a:effectLst/>
                <a:latin typeface="Segoe UI" panose="020B0502040204020203" pitchFamily="34" charset="0"/>
                <a:ea typeface="+mn-ea"/>
                <a:cs typeface="+mn-cs"/>
                <a:hlinkClick r:id="rId3"/>
              </a:rPr>
              <a:t>PaaS</a:t>
            </a:r>
            <a:r>
              <a:rPr lang="en-US" sz="882" b="0" i="0" kern="1200" dirty="0">
                <a:solidFill>
                  <a:schemeClr val="tx1"/>
                </a:solidFill>
                <a:effectLst/>
                <a:latin typeface="Segoe UI" panose="020B0502040204020203" pitchFamily="34" charset="0"/>
                <a:ea typeface="+mn-ea"/>
                <a:cs typeface="+mn-cs"/>
              </a:rPr>
              <a:t>) model or developing a </a:t>
            </a:r>
            <a:r>
              <a:rPr lang="en-US" sz="882" b="0" i="0" u="sng" kern="1200" dirty="0">
                <a:solidFill>
                  <a:schemeClr val="tx1"/>
                </a:solidFill>
                <a:effectLst/>
                <a:latin typeface="Segoe UI" panose="020B0502040204020203" pitchFamily="34" charset="0"/>
                <a:ea typeface="+mn-ea"/>
                <a:cs typeface="+mn-cs"/>
                <a:hlinkClick r:id="rId4"/>
              </a:rPr>
              <a:t>cloud-native</a:t>
            </a:r>
            <a:r>
              <a:rPr lang="en-US" sz="882" b="0" i="0" kern="1200" dirty="0">
                <a:solidFill>
                  <a:schemeClr val="tx1"/>
                </a:solidFill>
                <a:effectLst/>
                <a:latin typeface="Segoe UI" panose="020B0502040204020203" pitchFamily="34" charset="0"/>
                <a:ea typeface="+mn-ea"/>
                <a:cs typeface="+mn-cs"/>
              </a:rPr>
              <a:t> application model. In many cases, you can take a phased or incremental approach to invest in moving your assets to the cloud, based on your business needs.</a:t>
            </a:r>
          </a:p>
          <a:p>
            <a:r>
              <a:rPr lang="en-US" sz="882" b="0" i="0" kern="1200" dirty="0">
                <a:solidFill>
                  <a:schemeClr val="tx1"/>
                </a:solidFill>
                <a:effectLst/>
                <a:latin typeface="Segoe UI" panose="020B0502040204020203" pitchFamily="34" charset="0"/>
                <a:ea typeface="+mn-ea"/>
                <a:cs typeface="+mn-cs"/>
              </a:rPr>
              <a:t>For modern applications with the best long-term agility and value for the organization, you might benefit from investing in </a:t>
            </a:r>
            <a:r>
              <a:rPr lang="en-US" sz="882" b="0" i="1" kern="1200" dirty="0">
                <a:solidFill>
                  <a:schemeClr val="tx1"/>
                </a:solidFill>
                <a:effectLst/>
                <a:latin typeface="Segoe UI" panose="020B0502040204020203" pitchFamily="34" charset="0"/>
                <a:ea typeface="+mn-ea"/>
                <a:cs typeface="+mn-cs"/>
              </a:rPr>
              <a:t>cloud-native</a:t>
            </a:r>
            <a:r>
              <a:rPr lang="en-US" sz="882" b="0" i="0" kern="1200" dirty="0">
                <a:solidFill>
                  <a:schemeClr val="tx1"/>
                </a:solidFill>
                <a:effectLst/>
                <a:latin typeface="Segoe UI" panose="020B0502040204020203" pitchFamily="34" charset="0"/>
                <a:ea typeface="+mn-ea"/>
                <a:cs typeface="+mn-cs"/>
              </a:rPr>
              <a:t> application architectures. However, for applications that are existing or legacy assets, the key is to spend minimal time and money (no rearchitecting or code changes) while moving them to the cloud, to realize significant benefits.</a:t>
            </a:r>
          </a:p>
          <a:p>
            <a:endParaRPr lang="en-US" dirty="0"/>
          </a:p>
          <a:p>
            <a:r>
              <a:rPr lang="en-US" sz="882" b="0" i="0" kern="1200" dirty="0">
                <a:solidFill>
                  <a:schemeClr val="tx1"/>
                </a:solidFill>
                <a:effectLst/>
                <a:latin typeface="Segoe UI" panose="020B0502040204020203" pitchFamily="34" charset="0"/>
                <a:ea typeface="+mn-ea"/>
                <a:cs typeface="+mn-cs"/>
              </a:rPr>
              <a:t>The figure shows the possible paths you can take when you move existing .NET applications to the cloud in incremental phases.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Each migration approach has different benefits and reasons for using it. You can choose a single approach when you migrate apps to the cloud, or choose certain components from multiple approaches. Individual applications aren't limited to a single approach or maturity state. For instance, a common hybrid approach would have certain on-premises components plus other components in the cloud.</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Level 1: Cloud Infrastructure-Ready</a:t>
            </a:r>
            <a:r>
              <a:rPr lang="en-US" sz="882" b="0" i="0" kern="1200" dirty="0">
                <a:solidFill>
                  <a:schemeClr val="tx1"/>
                </a:solidFill>
                <a:effectLst/>
                <a:latin typeface="Segoe UI" panose="020B0502040204020203" pitchFamily="34" charset="0"/>
                <a:ea typeface="+mn-ea"/>
                <a:cs typeface="+mn-cs"/>
              </a:rPr>
              <a:t> applications: In this migration approach, you simply migrate or rehost your current on-premises applications to an infrastructure as a service (</a:t>
            </a:r>
            <a:r>
              <a:rPr lang="en-US" sz="882" b="0" i="0" u="sng" kern="1200" dirty="0">
                <a:solidFill>
                  <a:schemeClr val="tx1"/>
                </a:solidFill>
                <a:effectLst/>
                <a:latin typeface="Segoe UI" panose="020B0502040204020203" pitchFamily="34" charset="0"/>
                <a:ea typeface="+mn-ea"/>
                <a:cs typeface="+mn-cs"/>
                <a:hlinkClick r:id="rId5"/>
              </a:rPr>
              <a:t>IaaS</a:t>
            </a:r>
            <a:r>
              <a:rPr lang="en-US" sz="882" b="0" i="0" kern="1200" dirty="0">
                <a:solidFill>
                  <a:schemeClr val="tx1"/>
                </a:solidFill>
                <a:effectLst/>
                <a:latin typeface="Segoe UI" panose="020B0502040204020203" pitchFamily="34" charset="0"/>
                <a:ea typeface="+mn-ea"/>
                <a:cs typeface="+mn-cs"/>
              </a:rPr>
              <a:t>) platform. Your apps have almost the same composition as before, but now you deploy them to VMs in the cloud. This simple type of migration is typically known in the industry as "Lift &amp; Shift."</a:t>
            </a:r>
          </a:p>
          <a:p>
            <a:r>
              <a:rPr lang="en-US" sz="882" b="1" i="0" kern="1200" dirty="0">
                <a:solidFill>
                  <a:schemeClr val="tx1"/>
                </a:solidFill>
                <a:effectLst/>
                <a:latin typeface="Segoe UI" panose="020B0502040204020203" pitchFamily="34" charset="0"/>
                <a:ea typeface="+mn-ea"/>
                <a:cs typeface="+mn-cs"/>
              </a:rPr>
              <a:t>Level 2: Cloud Optimized</a:t>
            </a:r>
            <a:r>
              <a:rPr lang="en-US" sz="882" b="0" i="0" kern="1200" dirty="0">
                <a:solidFill>
                  <a:schemeClr val="tx1"/>
                </a:solidFill>
                <a:effectLst/>
                <a:latin typeface="Segoe UI" panose="020B0502040204020203" pitchFamily="34" charset="0"/>
                <a:ea typeface="+mn-ea"/>
                <a:cs typeface="+mn-cs"/>
              </a:rPr>
              <a:t> applications: At this level and still without rearchitecting or altering significant code, you can gain additional benefits from running your app in the cloud with modern technologies like containers and additional cloud-managed services. You improve the agility of your applications to ship faster by refining your enterprise development operations (DevOps) processes. You achieve this by using technologies like Windows Containers, which is based on Docker Engine. Containers remove the friction that's caused by application dependencies when you deploy in multiple stages. In this maturity model, you can deploy containers on IaaS or PaaS while using additional cloud-managed services related to databases, cache as a service, monitoring, and continuous integration/continuous deployment (CI/CD) pipelines.</a:t>
            </a:r>
          </a:p>
          <a:p>
            <a:r>
              <a:rPr lang="en-US" sz="882" b="0" i="0" kern="1200" dirty="0">
                <a:solidFill>
                  <a:schemeClr val="tx1"/>
                </a:solidFill>
                <a:effectLst/>
                <a:latin typeface="Segoe UI" panose="020B0502040204020203" pitchFamily="34" charset="0"/>
                <a:ea typeface="+mn-ea"/>
                <a:cs typeface="+mn-cs"/>
              </a:rPr>
              <a:t>The third level of maturity is the ultimate goal in the cloud, but it's optional for many apps and not the main focus of this guide:</a:t>
            </a:r>
          </a:p>
          <a:p>
            <a:r>
              <a:rPr lang="en-US" sz="882" b="1" i="0" kern="1200" dirty="0">
                <a:solidFill>
                  <a:schemeClr val="tx1"/>
                </a:solidFill>
                <a:effectLst/>
                <a:latin typeface="Segoe UI" panose="020B0502040204020203" pitchFamily="34" charset="0"/>
                <a:ea typeface="+mn-ea"/>
                <a:cs typeface="+mn-cs"/>
              </a:rPr>
              <a:t>Level 3: Cloud-Native</a:t>
            </a:r>
            <a:r>
              <a:rPr lang="en-US" sz="882" b="0" i="0" kern="1200" dirty="0">
                <a:solidFill>
                  <a:schemeClr val="tx1"/>
                </a:solidFill>
                <a:effectLst/>
                <a:latin typeface="Segoe UI" panose="020B0502040204020203" pitchFamily="34" charset="0"/>
                <a:ea typeface="+mn-ea"/>
                <a:cs typeface="+mn-cs"/>
              </a:rPr>
              <a:t> applications: This migration approach typically is driven by business need and targets modernizing your mission-critical applications. At this level, you use PaaS services to move your apps to PaaS computing platforms. You implement </a:t>
            </a:r>
            <a:r>
              <a:rPr lang="en-US" sz="882" b="0" i="0" u="sng" kern="1200" dirty="0">
                <a:solidFill>
                  <a:schemeClr val="tx1"/>
                </a:solidFill>
                <a:effectLst/>
                <a:latin typeface="Segoe UI" panose="020B0502040204020203" pitchFamily="34" charset="0"/>
                <a:ea typeface="+mn-ea"/>
                <a:cs typeface="+mn-cs"/>
                <a:hlinkClick r:id="rId4"/>
              </a:rPr>
              <a:t>cloud-native</a:t>
            </a:r>
            <a:r>
              <a:rPr lang="en-US" sz="882" b="0" i="0" kern="1200" dirty="0">
                <a:solidFill>
                  <a:schemeClr val="tx1"/>
                </a:solidFill>
                <a:effectLst/>
                <a:latin typeface="Segoe UI" panose="020B0502040204020203" pitchFamily="34" charset="0"/>
                <a:ea typeface="+mn-ea"/>
                <a:cs typeface="+mn-cs"/>
              </a:rPr>
              <a:t> applications and microservices architecture to evolve applications with long-term agility, and to scale to new limits. This type of modernization usually requires architecting specifically for the cloud. New code often must be written, especially when you move to cloud-native application and microservice-based models. This approach can help you gain benefits that are difficult to achieve in your monolithic and on-premises application environment.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370675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50" b="1" i="0" kern="1200" dirty="0">
              <a:solidFill>
                <a:schemeClr val="tx1"/>
              </a:solidFill>
              <a:effectLst/>
              <a:latin typeface="Segoe UI" panose="020B0502040204020203" pitchFamily="34" charset="0"/>
              <a:ea typeface="+mn-ea"/>
              <a:cs typeface="+mn-cs"/>
            </a:endParaRPr>
          </a:p>
          <a:p>
            <a:pPr marL="0" indent="0">
              <a:buFont typeface="Arial" panose="020B0604020202020204" pitchFamily="34" charset="0"/>
              <a:buNone/>
            </a:pPr>
            <a:r>
              <a:rPr lang="en-US" sz="882" b="1" i="0" kern="1200" dirty="0">
                <a:solidFill>
                  <a:schemeClr val="tx1"/>
                </a:solidFill>
                <a:effectLst/>
                <a:latin typeface="Segoe UI" panose="020B0502040204020203" pitchFamily="34" charset="0"/>
                <a:ea typeface="+mn-ea"/>
                <a:cs typeface="+mn-cs"/>
              </a:rPr>
              <a:t>Security Center</a:t>
            </a:r>
          </a:p>
          <a:p>
            <a:r>
              <a:rPr lang="en-US" sz="882" b="0" i="0" kern="1200" dirty="0">
                <a:solidFill>
                  <a:schemeClr val="tx1"/>
                </a:solidFill>
                <a:effectLst/>
                <a:latin typeface="Segoe UI" panose="020B0502040204020203" pitchFamily="34" charset="0"/>
                <a:ea typeface="+mn-ea"/>
                <a:cs typeface="+mn-cs"/>
              </a:rPr>
              <a:t>Security Center integrates with your function app in the portal. It provides, for free, a quick assessment of potential configuration-related security vulnerabilities. Function apps running in a dedicated plan can also use the real-time security features of Security Center, for an additional cost. </a:t>
            </a:r>
          </a:p>
          <a:p>
            <a:pPr algn="l"/>
            <a:r>
              <a:rPr lang="en-US" b="0" i="0" dirty="0">
                <a:solidFill>
                  <a:srgbClr val="171717"/>
                </a:solidFill>
                <a:effectLst/>
                <a:latin typeface="Segoe UI" panose="020B0502040204020203" pitchFamily="34" charset="0"/>
              </a:rPr>
              <a:t>Security Center uses the scale of the cloud to identify attacks targeting applications running over App Service. Attackers probe web applications to find and exploit weaknesses. Before being routed to specific environments, requests to applications running in Azure go through several gateways, where they're inspected and logged. This data is then used to identify exploits and attackers, and to learn new patterns that will be used later.</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By using the visibility that Azure has as a cloud provider, Security Center analyzes App Service internal logs to identify attack methodology on multiple targets. For example, methodology includes widespread scanning and distributed attacks. This type of attack typically comes from a small subset of IPs, and shows patterns of crawling to similar endpoints on multiple hosts. The attacks are searching for a vulnerable page or plugin, and can't be identified from the standpoint of a single host.</a:t>
            </a:r>
          </a:p>
          <a:p>
            <a:pPr algn="l"/>
            <a:endParaRPr lang="en-US" b="0" i="0" dirty="0">
              <a:solidFill>
                <a:srgbClr val="171717"/>
              </a:solidFill>
              <a:effectLst/>
              <a:latin typeface="Segoe UI" panose="020B0502040204020203" pitchFamily="34" charset="0"/>
            </a:endParaRPr>
          </a:p>
          <a:p>
            <a:pPr algn="l"/>
            <a:r>
              <a:rPr lang="en-US" b="0" i="0" dirty="0">
                <a:solidFill>
                  <a:srgbClr val="171717"/>
                </a:solidFill>
                <a:effectLst/>
                <a:latin typeface="Segoe UI" panose="020B0502040204020203" pitchFamily="34" charset="0"/>
              </a:rPr>
              <a:t>If you're running a Windows-based App Service plan, Security Center also has access to the underlying sandboxes and VMs. Together with the log data mentioned above, the infrastructure can tell the story, from a new attack circulating in the wild to compromises in customer machines. Therefore, even if Security Center is deployed after a web app has been exploited, it may be able to detect ongoing attacks.</a:t>
            </a:r>
          </a:p>
          <a:p>
            <a:endParaRPr lang="en-US" sz="882" b="1" i="0" kern="1200" dirty="0">
              <a:solidFill>
                <a:schemeClr val="tx1"/>
              </a:solidFill>
              <a:effectLst/>
              <a:latin typeface="Segoe UI" panose="020B0502040204020203" pitchFamily="34" charset="0"/>
              <a:ea typeface="+mn-ea"/>
              <a:cs typeface="+mn-cs"/>
            </a:endParaRP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Log and monitor</a:t>
            </a:r>
          </a:p>
          <a:p>
            <a:r>
              <a:rPr lang="en-US" sz="882" b="0" i="0" kern="1200" dirty="0">
                <a:solidFill>
                  <a:schemeClr val="tx1"/>
                </a:solidFill>
                <a:effectLst/>
                <a:latin typeface="Segoe UI" panose="020B0502040204020203" pitchFamily="34" charset="0"/>
                <a:ea typeface="+mn-ea"/>
                <a:cs typeface="+mn-cs"/>
              </a:rPr>
              <a:t>One to detect attacks is through activity monitoring activity and logging analytics. Functions integrates with Application Insights to collects log, performance, and error data for your function app. Application Insights automatically detects performance anomalies and includes powerful analytics tools to help you diagnose issues and to understand how your functions are used. </a:t>
            </a:r>
          </a:p>
          <a:p>
            <a:r>
              <a:rPr lang="en-US" sz="882" b="0" i="0" kern="1200" dirty="0">
                <a:solidFill>
                  <a:schemeClr val="tx1"/>
                </a:solidFill>
                <a:effectLst/>
                <a:latin typeface="Segoe UI" panose="020B0502040204020203" pitchFamily="34" charset="0"/>
                <a:ea typeface="+mn-ea"/>
                <a:cs typeface="+mn-cs"/>
              </a:rPr>
              <a:t>Functions also integrates with Azure Monitor Logs to enable you to consolidate function app logs with system events for easier analysis. You can use diagnostic settings to configure streaming export of platform logs and metrics for your functions to the destination of your choice, such as a Logs Analytics workspace. </a:t>
            </a:r>
          </a:p>
          <a:p>
            <a:r>
              <a:rPr lang="en-US" sz="882" b="0" i="0" kern="1200" dirty="0">
                <a:solidFill>
                  <a:schemeClr val="tx1"/>
                </a:solidFill>
                <a:effectLst/>
                <a:latin typeface="Segoe UI" panose="020B0502040204020203" pitchFamily="34" charset="0"/>
                <a:ea typeface="+mn-ea"/>
                <a:cs typeface="+mn-cs"/>
              </a:rPr>
              <a:t>For enterprise-level threat detection and response automation, stream your logs and events to a Logs Analytics workspace. You can then connect Azure Sentinel to this workspace. </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Require HTTPS</a:t>
            </a:r>
          </a:p>
          <a:p>
            <a:r>
              <a:rPr lang="en-US" sz="882" b="0" i="0" kern="1200" dirty="0">
                <a:solidFill>
                  <a:schemeClr val="tx1"/>
                </a:solidFill>
                <a:effectLst/>
                <a:latin typeface="Segoe UI" panose="020B0502040204020203" pitchFamily="34" charset="0"/>
                <a:ea typeface="+mn-ea"/>
                <a:cs typeface="+mn-cs"/>
              </a:rPr>
              <a:t>By default, clients can connect to function endpoints by using both HTTP or HTTPS. You should redirect HTTP to HTTPs because HTTPS uses the SSL/TLS protocol to provide a secure connection, which is both encrypted and authenticated.</a:t>
            </a:r>
          </a:p>
          <a:p>
            <a:r>
              <a:rPr lang="en-US" sz="882" b="0" i="0" kern="1200" dirty="0">
                <a:solidFill>
                  <a:schemeClr val="tx1"/>
                </a:solidFill>
                <a:effectLst/>
                <a:latin typeface="Segoe UI" panose="020B0502040204020203" pitchFamily="34" charset="0"/>
                <a:ea typeface="+mn-ea"/>
                <a:cs typeface="+mn-cs"/>
              </a:rPr>
              <a:t>When you require HTTPS, you should also Require the latest TLS version. </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Function access keys</a:t>
            </a:r>
          </a:p>
          <a:p>
            <a:pPr marL="107153" lvl="1" indent="0">
              <a:buNone/>
            </a:pPr>
            <a:r>
              <a:rPr lang="en-US" sz="882" b="0" i="0" kern="1200" dirty="0">
                <a:solidFill>
                  <a:schemeClr val="tx1"/>
                </a:solidFill>
                <a:effectLst/>
                <a:latin typeface="Segoe UI" panose="020B0502040204020203" pitchFamily="34" charset="0"/>
                <a:ea typeface="+mn-ea"/>
                <a:cs typeface="+mn-cs"/>
              </a:rPr>
              <a:t>Functions lets you use keys to make it harder to access your HTTP function endpoints during development. Unless the HTTP access level on an HTTP triggered function is set to anonymous, requests must include an API access key in the request.</a:t>
            </a:r>
          </a:p>
          <a:p>
            <a:pPr marL="107153" lvl="1" indent="0">
              <a:buNone/>
            </a:pPr>
            <a:r>
              <a:rPr lang="en-US" sz="882" b="1" i="0" kern="1200" dirty="0">
                <a:solidFill>
                  <a:schemeClr val="tx1"/>
                </a:solidFill>
                <a:effectLst/>
                <a:latin typeface="Segoe UI" panose="020B0502040204020203" pitchFamily="34" charset="0"/>
                <a:ea typeface="+mn-ea"/>
                <a:cs typeface="+mn-cs"/>
              </a:rPr>
              <a:t>Authorization scopes (function-level)</a:t>
            </a:r>
          </a:p>
          <a:p>
            <a:pPr marL="107153" lvl="1" indent="0">
              <a:buNone/>
            </a:pPr>
            <a:r>
              <a:rPr lang="en-US" sz="882" b="0" i="0" kern="1200" dirty="0">
                <a:solidFill>
                  <a:schemeClr val="tx1"/>
                </a:solidFill>
                <a:effectLst/>
                <a:latin typeface="Segoe UI" panose="020B0502040204020203" pitchFamily="34" charset="0"/>
                <a:ea typeface="+mn-ea"/>
                <a:cs typeface="+mn-cs"/>
              </a:rPr>
              <a:t>There are two access scopes for function-level keys:</a:t>
            </a:r>
          </a:p>
          <a:p>
            <a:pPr marL="384432" lvl="1" indent="-171450"/>
            <a:r>
              <a:rPr lang="en-US" sz="882" b="1" i="0" kern="1200" dirty="0">
                <a:solidFill>
                  <a:schemeClr val="tx1"/>
                </a:solidFill>
                <a:effectLst/>
                <a:latin typeface="Segoe UI" panose="020B0502040204020203" pitchFamily="34" charset="0"/>
                <a:ea typeface="+mn-ea"/>
                <a:cs typeface="+mn-cs"/>
              </a:rPr>
              <a:t>Function</a:t>
            </a:r>
            <a:r>
              <a:rPr lang="en-US" sz="882" b="0" i="0" kern="1200" dirty="0">
                <a:solidFill>
                  <a:schemeClr val="tx1"/>
                </a:solidFill>
                <a:effectLst/>
                <a:latin typeface="Segoe UI" panose="020B0502040204020203" pitchFamily="34" charset="0"/>
                <a:ea typeface="+mn-ea"/>
                <a:cs typeface="+mn-cs"/>
              </a:rPr>
              <a:t>: These keys apply only to the specific functions under which they are defined. When used as an API key, these only allow access to that function.</a:t>
            </a:r>
          </a:p>
          <a:p>
            <a:pPr marL="384432" lvl="1" indent="-171450"/>
            <a:r>
              <a:rPr lang="en-US" sz="882" b="1" i="0" kern="1200" dirty="0">
                <a:solidFill>
                  <a:schemeClr val="tx1"/>
                </a:solidFill>
                <a:effectLst/>
                <a:latin typeface="Segoe UI" panose="020B0502040204020203" pitchFamily="34" charset="0"/>
                <a:ea typeface="+mn-ea"/>
                <a:cs typeface="+mn-cs"/>
              </a:rPr>
              <a:t>Host</a:t>
            </a:r>
            <a:r>
              <a:rPr lang="en-US" sz="882" b="0" i="0" kern="1200" dirty="0">
                <a:solidFill>
                  <a:schemeClr val="tx1"/>
                </a:solidFill>
                <a:effectLst/>
                <a:latin typeface="Segoe UI" panose="020B0502040204020203" pitchFamily="34" charset="0"/>
                <a:ea typeface="+mn-ea"/>
                <a:cs typeface="+mn-cs"/>
              </a:rPr>
              <a:t>: Keys with a host scope can be used to access all functions within the function app. When used as an API key, these allow access to any function within the function app.</a:t>
            </a:r>
          </a:p>
          <a:p>
            <a:pPr marL="107153" lvl="1" indent="0">
              <a:buNone/>
            </a:pPr>
            <a:r>
              <a:rPr lang="en-US" sz="882" b="0" i="0" kern="1200" dirty="0">
                <a:solidFill>
                  <a:schemeClr val="tx1"/>
                </a:solidFill>
                <a:effectLst/>
                <a:latin typeface="Segoe UI" panose="020B0502040204020203" pitchFamily="34" charset="0"/>
                <a:ea typeface="+mn-ea"/>
                <a:cs typeface="+mn-cs"/>
              </a:rPr>
              <a:t>Each key is named for reference, and there is a default key (named "default") at the function and host level. Function keys take precedence over host keys. When two keys are defined with the same name, the function key is always used.</a:t>
            </a:r>
          </a:p>
          <a:p>
            <a:pPr marL="107153" lvl="1" indent="0">
              <a:buNone/>
            </a:pPr>
            <a:r>
              <a:rPr lang="en-US" sz="882" b="1" i="0" kern="1200" dirty="0">
                <a:solidFill>
                  <a:schemeClr val="tx1"/>
                </a:solidFill>
                <a:effectLst/>
                <a:latin typeface="Segoe UI" panose="020B0502040204020203" pitchFamily="34" charset="0"/>
                <a:ea typeface="+mn-ea"/>
                <a:cs typeface="+mn-cs"/>
              </a:rPr>
              <a:t>Master key (admin-level)</a:t>
            </a:r>
          </a:p>
          <a:p>
            <a:pPr marL="107153" lvl="1" indent="0">
              <a:buNone/>
            </a:pPr>
            <a:r>
              <a:rPr lang="en-US" sz="882" b="0" i="0" kern="1200" dirty="0">
                <a:solidFill>
                  <a:schemeClr val="tx1"/>
                </a:solidFill>
                <a:effectLst/>
                <a:latin typeface="Segoe UI" panose="020B0502040204020203" pitchFamily="34" charset="0"/>
                <a:ea typeface="+mn-ea"/>
                <a:cs typeface="+mn-cs"/>
              </a:rPr>
              <a:t>Each function app also has an admin-level host key named _master. In addition to providing host-level access to all functions in the app, the master key also provides administrative access to the runtime REST APIs. This key cannot be revoked. When you set an access level of admin, requests must use the master key; any other key results in access failure.</a:t>
            </a:r>
          </a:p>
          <a:p>
            <a:pPr marL="107153" lvl="1" indent="0">
              <a:buNone/>
            </a:pPr>
            <a:r>
              <a:rPr lang="en-US" sz="882" b="1" i="0" kern="1200" dirty="0">
                <a:solidFill>
                  <a:schemeClr val="tx1"/>
                </a:solidFill>
                <a:effectLst/>
                <a:latin typeface="Segoe UI" panose="020B0502040204020203" pitchFamily="34" charset="0"/>
                <a:ea typeface="+mn-ea"/>
                <a:cs typeface="+mn-cs"/>
              </a:rPr>
              <a:t>Caution</a:t>
            </a:r>
          </a:p>
          <a:p>
            <a:pPr marL="107153" lvl="1" indent="0">
              <a:buNone/>
            </a:pPr>
            <a:r>
              <a:rPr lang="en-US" sz="882" b="0" i="0" kern="1200" dirty="0">
                <a:solidFill>
                  <a:schemeClr val="tx1"/>
                </a:solidFill>
                <a:effectLst/>
                <a:latin typeface="Segoe UI" panose="020B0502040204020203" pitchFamily="34" charset="0"/>
                <a:ea typeface="+mn-ea"/>
                <a:cs typeface="+mn-cs"/>
              </a:rPr>
              <a:t>Due to the elevated permissions in your function app granted by the master key, you should not share this key with third parties or distribute it in native client applications. Use caution when choosing the admin access level.</a:t>
            </a:r>
          </a:p>
          <a:p>
            <a:pPr marL="107153" lvl="1" indent="0">
              <a:buNone/>
            </a:pPr>
            <a:r>
              <a:rPr lang="en-US" sz="882" b="1" i="0" kern="1200" dirty="0">
                <a:solidFill>
                  <a:schemeClr val="tx1"/>
                </a:solidFill>
                <a:effectLst/>
                <a:latin typeface="Segoe UI" panose="020B0502040204020203" pitchFamily="34" charset="0"/>
                <a:ea typeface="+mn-ea"/>
                <a:cs typeface="+mn-cs"/>
              </a:rPr>
              <a:t>System key</a:t>
            </a:r>
          </a:p>
          <a:p>
            <a:pPr marL="107153" lvl="1" indent="0">
              <a:buNone/>
            </a:pPr>
            <a:r>
              <a:rPr lang="en-US" sz="882" b="0" i="0" kern="1200" dirty="0">
                <a:solidFill>
                  <a:schemeClr val="tx1"/>
                </a:solidFill>
                <a:effectLst/>
                <a:latin typeface="Segoe UI" panose="020B0502040204020203" pitchFamily="34" charset="0"/>
                <a:ea typeface="+mn-ea"/>
                <a:cs typeface="+mn-cs"/>
              </a:rPr>
              <a:t>Specific extensions may require a system-managed key to access webhook endpoints. System keys are designed for extension-specific function endpoints that called by internal components. For example, the </a:t>
            </a:r>
            <a:r>
              <a:rPr lang="en-US" sz="882" b="0" i="0" u="sng" kern="1200" dirty="0">
                <a:solidFill>
                  <a:schemeClr val="tx1"/>
                </a:solidFill>
                <a:effectLst/>
                <a:latin typeface="Segoe UI" panose="020B0502040204020203" pitchFamily="34" charset="0"/>
                <a:ea typeface="+mn-ea"/>
                <a:cs typeface="+mn-cs"/>
                <a:hlinkClick r:id="rId3"/>
              </a:rPr>
              <a:t>Event Grid trigger</a:t>
            </a:r>
            <a:r>
              <a:rPr lang="en-US" sz="882" b="0" i="0" kern="1200" dirty="0">
                <a:solidFill>
                  <a:schemeClr val="tx1"/>
                </a:solidFill>
                <a:effectLst/>
                <a:latin typeface="Segoe UI" panose="020B0502040204020203" pitchFamily="34" charset="0"/>
                <a:ea typeface="+mn-ea"/>
                <a:cs typeface="+mn-cs"/>
              </a:rPr>
              <a:t> requires that the subscription use a system key when calling the trigger endpoint. Durable Functions also uses system keys to call </a:t>
            </a:r>
            <a:r>
              <a:rPr lang="en-US" sz="882" b="0" i="0" u="sng" kern="1200" dirty="0">
                <a:solidFill>
                  <a:schemeClr val="tx1"/>
                </a:solidFill>
                <a:effectLst/>
                <a:latin typeface="Segoe UI" panose="020B0502040204020203" pitchFamily="34" charset="0"/>
                <a:ea typeface="+mn-ea"/>
                <a:cs typeface="+mn-cs"/>
                <a:hlinkClick r:id="rId4"/>
              </a:rPr>
              <a:t>Durable Task extension APIs</a:t>
            </a:r>
            <a:r>
              <a:rPr lang="en-US" sz="882" b="0" i="0" kern="1200" dirty="0">
                <a:solidFill>
                  <a:schemeClr val="tx1"/>
                </a:solidFill>
                <a:effectLst/>
                <a:latin typeface="Segoe UI" panose="020B0502040204020203" pitchFamily="34" charset="0"/>
                <a:ea typeface="+mn-ea"/>
                <a:cs typeface="+mn-cs"/>
              </a:rPr>
              <a:t>.</a:t>
            </a:r>
          </a:p>
          <a:p>
            <a:pPr marL="107153" lvl="1" indent="0">
              <a:buNone/>
            </a:pPr>
            <a:r>
              <a:rPr lang="en-US" sz="882" b="0" i="0" kern="1200" dirty="0">
                <a:solidFill>
                  <a:schemeClr val="tx1"/>
                </a:solidFill>
                <a:effectLst/>
                <a:latin typeface="Segoe UI" panose="020B0502040204020203" pitchFamily="34" charset="0"/>
                <a:ea typeface="+mn-ea"/>
                <a:cs typeface="+mn-cs"/>
              </a:rPr>
              <a:t>The scope of system keys is determined by the extension, but it generally applies to the entire function app. System keys can only be created by specific extensions, and you can't explicitly set their values. Like other keys, you can generate a new value for the key from the portal or by using the key APIs.</a:t>
            </a:r>
          </a:p>
          <a:p>
            <a:r>
              <a:rPr lang="en-US" sz="882" b="1" i="0" kern="1200" dirty="0">
                <a:solidFill>
                  <a:schemeClr val="tx1"/>
                </a:solidFill>
                <a:effectLst/>
                <a:latin typeface="Segoe UI" panose="020B0502040204020203" pitchFamily="34" charset="0"/>
                <a:ea typeface="+mn-ea"/>
                <a:cs typeface="+mn-cs"/>
              </a:rPr>
              <a:t>Keys comparison</a:t>
            </a:r>
          </a:p>
          <a:p>
            <a:r>
              <a:rPr lang="en-US" sz="882" b="0" i="0" kern="1200" dirty="0">
                <a:solidFill>
                  <a:schemeClr val="tx1"/>
                </a:solidFill>
                <a:effectLst/>
                <a:latin typeface="Segoe UI" panose="020B0502040204020203" pitchFamily="34" charset="0"/>
                <a:ea typeface="+mn-ea"/>
                <a:cs typeface="+mn-cs"/>
              </a:rPr>
              <a:t>The following table compares the uses for various kinds of access keys:</a:t>
            </a:r>
          </a:p>
          <a:p>
            <a:r>
              <a:rPr lang="en-US" sz="882" b="0" i="0" kern="1200" dirty="0">
                <a:solidFill>
                  <a:schemeClr val="tx1"/>
                </a:solidFill>
                <a:effectLst/>
                <a:latin typeface="Segoe UI" panose="020B0502040204020203" pitchFamily="34" charset="0"/>
                <a:ea typeface="+mn-ea"/>
                <a:cs typeface="+mn-cs"/>
              </a:rPr>
              <a:t>TABLE 1ActionScopeValid </a:t>
            </a:r>
            <a:r>
              <a:rPr lang="en-US" sz="882" b="0" i="0" kern="1200" dirty="0" err="1">
                <a:solidFill>
                  <a:schemeClr val="tx1"/>
                </a:solidFill>
                <a:effectLst/>
                <a:latin typeface="Segoe UI" panose="020B0502040204020203" pitchFamily="34" charset="0"/>
                <a:ea typeface="+mn-ea"/>
                <a:cs typeface="+mn-cs"/>
              </a:rPr>
              <a:t>keysExecute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functionSpecific</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functionAny</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a:t>
            </a:r>
            <a:r>
              <a:rPr lang="en-US" sz="882" b="0" i="0" kern="1200" dirty="0">
                <a:solidFill>
                  <a:schemeClr val="tx1"/>
                </a:solidFill>
                <a:effectLst/>
                <a:latin typeface="Segoe UI" panose="020B0502040204020203" pitchFamily="34" charset="0"/>
                <a:ea typeface="+mn-ea"/>
                <a:cs typeface="+mn-cs"/>
              </a:rPr>
              <a:t> or </a:t>
            </a:r>
            <a:r>
              <a:rPr lang="en-US" sz="882" b="0" i="0" kern="1200" dirty="0" err="1">
                <a:solidFill>
                  <a:schemeClr val="tx1"/>
                </a:solidFill>
                <a:effectLst/>
                <a:latin typeface="Segoe UI" panose="020B0502040204020203" pitchFamily="34" charset="0"/>
                <a:ea typeface="+mn-ea"/>
                <a:cs typeface="+mn-cs"/>
              </a:rPr>
              <a:t>hostCall</a:t>
            </a:r>
            <a:r>
              <a:rPr lang="en-US" sz="882" b="0" i="0" kern="1200" dirty="0">
                <a:solidFill>
                  <a:schemeClr val="tx1"/>
                </a:solidFill>
                <a:effectLst/>
                <a:latin typeface="Segoe UI" panose="020B0502040204020203" pitchFamily="34" charset="0"/>
                <a:ea typeface="+mn-ea"/>
                <a:cs typeface="+mn-cs"/>
              </a:rPr>
              <a:t> an admin </a:t>
            </a:r>
            <a:r>
              <a:rPr lang="en-US" sz="882" b="0" i="0" kern="1200" dirty="0" err="1">
                <a:solidFill>
                  <a:schemeClr val="tx1"/>
                </a:solidFill>
                <a:effectLst/>
                <a:latin typeface="Segoe UI" panose="020B0502040204020203" pitchFamily="34" charset="0"/>
                <a:ea typeface="+mn-ea"/>
                <a:cs typeface="+mn-cs"/>
              </a:rPr>
              <a:t>endpointFunction</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appHost</a:t>
            </a:r>
            <a:r>
              <a:rPr lang="en-US" sz="882" b="0" i="0" kern="1200" dirty="0">
                <a:solidFill>
                  <a:schemeClr val="tx1"/>
                </a:solidFill>
                <a:effectLst/>
                <a:latin typeface="Segoe UI" panose="020B0502040204020203" pitchFamily="34" charset="0"/>
                <a:ea typeface="+mn-ea"/>
                <a:cs typeface="+mn-cs"/>
              </a:rPr>
              <a:t> (master only)Call Durable Task extension </a:t>
            </a:r>
            <a:r>
              <a:rPr lang="en-US" sz="882" b="0" i="0" kern="1200" dirty="0" err="1">
                <a:solidFill>
                  <a:schemeClr val="tx1"/>
                </a:solidFill>
                <a:effectLst/>
                <a:latin typeface="Segoe UI" panose="020B0502040204020203" pitchFamily="34" charset="0"/>
                <a:ea typeface="+mn-ea"/>
                <a:cs typeface="+mn-cs"/>
              </a:rPr>
              <a:t>APIsFunction</a:t>
            </a:r>
            <a:r>
              <a:rPr lang="en-US" sz="882" b="0" i="0" kern="1200" dirty="0">
                <a:solidFill>
                  <a:schemeClr val="tx1"/>
                </a:solidFill>
                <a:effectLst/>
                <a:latin typeface="Segoe UI" panose="020B0502040204020203" pitchFamily="34" charset="0"/>
                <a:ea typeface="+mn-ea"/>
                <a:cs typeface="+mn-cs"/>
              </a:rPr>
              <a:t>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Call an extension-specific Webhook (internal)Function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endParaRPr lang="en-US" sz="882" b="0" i="0" kern="1200" dirty="0">
              <a:solidFill>
                <a:schemeClr val="tx1"/>
              </a:solidFill>
              <a:effectLst/>
              <a:latin typeface="Segoe UI" panose="020B0502040204020203" pitchFamily="34" charset="0"/>
              <a:ea typeface="+mn-ea"/>
              <a:cs typeface="+mn-cs"/>
            </a:endParaRPr>
          </a:p>
          <a:p>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Scope determined by the extension.</a:t>
            </a:r>
            <a:br>
              <a:rPr lang="en-US" sz="882" b="0" i="0" kern="1200" dirty="0">
                <a:solidFill>
                  <a:schemeClr val="tx1"/>
                </a:solidFill>
                <a:effectLst/>
                <a:latin typeface="Segoe UI" panose="020B0502040204020203" pitchFamily="34" charset="0"/>
                <a:ea typeface="+mn-ea"/>
                <a:cs typeface="+mn-cs"/>
              </a:rPr>
            </a:b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Specific names set by extension. </a:t>
            </a: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t>
            </a: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5"/>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6"/>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7"/>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7"/>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8"/>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9"/>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10"/>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11"/>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2"/>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3"/>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4"/>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5"/>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6"/>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7"/>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8"/>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9"/>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20"/>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21"/>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2"/>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3"/>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8271059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Log and monitor</a:t>
            </a:r>
          </a:p>
          <a:p>
            <a:r>
              <a:rPr lang="en-US" sz="882" b="0" i="0" kern="1200" dirty="0">
                <a:solidFill>
                  <a:schemeClr val="tx1"/>
                </a:solidFill>
                <a:effectLst/>
                <a:latin typeface="Segoe UI" panose="020B0502040204020203" pitchFamily="34" charset="0"/>
                <a:ea typeface="+mn-ea"/>
                <a:cs typeface="+mn-cs"/>
              </a:rPr>
              <a:t>One to detect attacks is through activity monitoring activity and logging analytics. Functions integrates with Application Insights to collects log, performance, and error data for your function app. Application Insights automatically detects performance anomalies and includes powerful analytics tools to help you diagnose issues and to understand how your functions are used.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Functions also integrates with Azure Monitor Logs to enable you to consolidate function app logs with system events for easier analysis. You can use diagnostic settings to configure streaming export of platform logs and metrics for your functions to the destination of your choice, such as a Logs Analytics workspace.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enterprise-level threat detection and response automation, stream your logs and events to a Logs Analytics workspace. You can then connect Azure Sentinel to this workspace.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Additionally, Microsoft offers security baselines for security </a:t>
            </a:r>
            <a:r>
              <a:rPr lang="en-US" sz="882" b="0" i="0" kern="1200" dirty="0" err="1">
                <a:solidFill>
                  <a:schemeClr val="tx1"/>
                </a:solidFill>
                <a:effectLst/>
                <a:latin typeface="Segoe UI" panose="020B0502040204020203" pitchFamily="34" charset="0"/>
                <a:ea typeface="+mn-ea"/>
                <a:cs typeface="+mn-cs"/>
              </a:rPr>
              <a:t>recomendations</a:t>
            </a:r>
            <a:r>
              <a:rPr lang="en-US" sz="882" b="0" i="0" kern="1200" dirty="0">
                <a:solidFill>
                  <a:schemeClr val="tx1"/>
                </a:solidFill>
                <a:effectLst/>
                <a:latin typeface="Segoe UI" panose="020B0502040204020203" pitchFamily="34" charset="0"/>
                <a:ea typeface="+mn-ea"/>
                <a:cs typeface="+mn-cs"/>
              </a:rPr>
              <a:t>: open </a:t>
            </a:r>
            <a:r>
              <a:rPr lang="en-US" dirty="0">
                <a:hlinkClick r:id="rId3"/>
              </a:rPr>
              <a:t>https://docs.microsoft.com/en-us/azure/azure-functions/security-baseline#logging-and-monitoring</a:t>
            </a:r>
            <a:endParaRPr lang="en-US" sz="882" b="0" i="0" kern="1200" dirty="0">
              <a:solidFill>
                <a:schemeClr val="tx1"/>
              </a:solidFill>
              <a:effectLst/>
              <a:latin typeface="Segoe UI" panose="020B0502040204020203" pitchFamily="34" charset="0"/>
              <a:ea typeface="+mn-ea"/>
              <a:cs typeface="+mn-cs"/>
            </a:endParaRP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Require HTTPS</a:t>
            </a:r>
          </a:p>
          <a:p>
            <a:r>
              <a:rPr lang="en-US" sz="882" b="0" i="0" kern="1200" dirty="0">
                <a:solidFill>
                  <a:schemeClr val="tx1"/>
                </a:solidFill>
                <a:effectLst/>
                <a:latin typeface="Segoe UI" panose="020B0502040204020203" pitchFamily="34" charset="0"/>
                <a:ea typeface="+mn-ea"/>
                <a:cs typeface="+mn-cs"/>
              </a:rPr>
              <a:t>By default, clients can connect to function endpoints by using both HTTP or HTTPS. You should redirect HTTP to HTTPs because HTTPS uses the SSL/TLS protocol to provide a secure connection, which is both encrypted and authenticated.</a:t>
            </a:r>
          </a:p>
          <a:p>
            <a:r>
              <a:rPr lang="en-US" sz="882" b="0" i="0" kern="1200" dirty="0">
                <a:solidFill>
                  <a:schemeClr val="tx1"/>
                </a:solidFill>
                <a:effectLst/>
                <a:latin typeface="Segoe UI" panose="020B0502040204020203" pitchFamily="34" charset="0"/>
                <a:ea typeface="+mn-ea"/>
                <a:cs typeface="+mn-cs"/>
              </a:rPr>
              <a:t>When you require HTTPS, you should also Require the latest TLS version. </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Function access keys</a:t>
            </a:r>
          </a:p>
          <a:p>
            <a:pPr marL="107153" lvl="1" indent="0">
              <a:buNone/>
            </a:pPr>
            <a:r>
              <a:rPr lang="en-US" sz="882" b="0" i="0" kern="1200" dirty="0">
                <a:solidFill>
                  <a:schemeClr val="tx1"/>
                </a:solidFill>
                <a:effectLst/>
                <a:latin typeface="Segoe UI" panose="020B0502040204020203" pitchFamily="34" charset="0"/>
                <a:ea typeface="+mn-ea"/>
                <a:cs typeface="+mn-cs"/>
              </a:rPr>
              <a:t>Functions lets you use keys to make it harder to access your HTTP function endpoints during development. Unless the HTTP access level on an HTTP triggered function is set to anonymous, requests must include an API access key in the request.</a:t>
            </a:r>
          </a:p>
          <a:p>
            <a:pPr marL="107153" lvl="1" indent="0">
              <a:buNone/>
            </a:pPr>
            <a:r>
              <a:rPr lang="en-US" sz="882" b="1" i="0" kern="1200" dirty="0">
                <a:solidFill>
                  <a:schemeClr val="tx1"/>
                </a:solidFill>
                <a:effectLst/>
                <a:latin typeface="Segoe UI" panose="020B0502040204020203" pitchFamily="34" charset="0"/>
                <a:ea typeface="+mn-ea"/>
                <a:cs typeface="+mn-cs"/>
              </a:rPr>
              <a:t>Authorization scopes (function-level)</a:t>
            </a:r>
          </a:p>
          <a:p>
            <a:pPr marL="107153" lvl="1" indent="0">
              <a:buNone/>
            </a:pPr>
            <a:r>
              <a:rPr lang="en-US" sz="882" b="0" i="0" kern="1200" dirty="0">
                <a:solidFill>
                  <a:schemeClr val="tx1"/>
                </a:solidFill>
                <a:effectLst/>
                <a:latin typeface="Segoe UI" panose="020B0502040204020203" pitchFamily="34" charset="0"/>
                <a:ea typeface="+mn-ea"/>
                <a:cs typeface="+mn-cs"/>
              </a:rPr>
              <a:t>There are two access scopes for function-level keys:</a:t>
            </a:r>
          </a:p>
          <a:p>
            <a:pPr marL="384432" lvl="1" indent="-171450"/>
            <a:r>
              <a:rPr lang="en-US" sz="882" b="1" i="0" kern="1200" dirty="0">
                <a:solidFill>
                  <a:schemeClr val="tx1"/>
                </a:solidFill>
                <a:effectLst/>
                <a:latin typeface="Segoe UI" panose="020B0502040204020203" pitchFamily="34" charset="0"/>
                <a:ea typeface="+mn-ea"/>
                <a:cs typeface="+mn-cs"/>
              </a:rPr>
              <a:t>Function</a:t>
            </a:r>
            <a:r>
              <a:rPr lang="en-US" sz="882" b="0" i="0" kern="1200" dirty="0">
                <a:solidFill>
                  <a:schemeClr val="tx1"/>
                </a:solidFill>
                <a:effectLst/>
                <a:latin typeface="Segoe UI" panose="020B0502040204020203" pitchFamily="34" charset="0"/>
                <a:ea typeface="+mn-ea"/>
                <a:cs typeface="+mn-cs"/>
              </a:rPr>
              <a:t>: These keys apply only to the specific functions under which they are defined. When used as an API key, these only allow access to that function.</a:t>
            </a:r>
          </a:p>
          <a:p>
            <a:pPr marL="384432" lvl="1" indent="-171450"/>
            <a:r>
              <a:rPr lang="en-US" sz="882" b="1" i="0" kern="1200" dirty="0">
                <a:solidFill>
                  <a:schemeClr val="tx1"/>
                </a:solidFill>
                <a:effectLst/>
                <a:latin typeface="Segoe UI" panose="020B0502040204020203" pitchFamily="34" charset="0"/>
                <a:ea typeface="+mn-ea"/>
                <a:cs typeface="+mn-cs"/>
              </a:rPr>
              <a:t>Host</a:t>
            </a:r>
            <a:r>
              <a:rPr lang="en-US" sz="882" b="0" i="0" kern="1200" dirty="0">
                <a:solidFill>
                  <a:schemeClr val="tx1"/>
                </a:solidFill>
                <a:effectLst/>
                <a:latin typeface="Segoe UI" panose="020B0502040204020203" pitchFamily="34" charset="0"/>
                <a:ea typeface="+mn-ea"/>
                <a:cs typeface="+mn-cs"/>
              </a:rPr>
              <a:t>: Keys with a host scope can be used to access all functions within the function app. When used as an API key, these allow access to any function within the function app.</a:t>
            </a:r>
          </a:p>
          <a:p>
            <a:pPr marL="107153" lvl="1" indent="0">
              <a:buNone/>
            </a:pPr>
            <a:r>
              <a:rPr lang="en-US" sz="882" b="0" i="0" kern="1200" dirty="0">
                <a:solidFill>
                  <a:schemeClr val="tx1"/>
                </a:solidFill>
                <a:effectLst/>
                <a:latin typeface="Segoe UI" panose="020B0502040204020203" pitchFamily="34" charset="0"/>
                <a:ea typeface="+mn-ea"/>
                <a:cs typeface="+mn-cs"/>
              </a:rPr>
              <a:t>Each key is named for reference, and there is a default key (named "default") at the function and host level. Function keys take precedence over host keys. When two keys are defined with the same name, the function key is always used.</a:t>
            </a:r>
          </a:p>
          <a:p>
            <a:pPr marL="107153" lvl="1" indent="0">
              <a:buNone/>
            </a:pPr>
            <a:r>
              <a:rPr lang="en-US" sz="882" b="1" i="0" kern="1200" dirty="0">
                <a:solidFill>
                  <a:schemeClr val="tx1"/>
                </a:solidFill>
                <a:effectLst/>
                <a:latin typeface="Segoe UI" panose="020B0502040204020203" pitchFamily="34" charset="0"/>
                <a:ea typeface="+mn-ea"/>
                <a:cs typeface="+mn-cs"/>
              </a:rPr>
              <a:t>Master key (admin-level)</a:t>
            </a:r>
          </a:p>
          <a:p>
            <a:pPr marL="107153" lvl="1" indent="0">
              <a:buNone/>
            </a:pPr>
            <a:r>
              <a:rPr lang="en-US" sz="882" b="0" i="0" kern="1200" dirty="0">
                <a:solidFill>
                  <a:schemeClr val="tx1"/>
                </a:solidFill>
                <a:effectLst/>
                <a:latin typeface="Segoe UI" panose="020B0502040204020203" pitchFamily="34" charset="0"/>
                <a:ea typeface="+mn-ea"/>
                <a:cs typeface="+mn-cs"/>
              </a:rPr>
              <a:t>Each function app also has an admin-level host key named _master. In addition to providing host-level access to all functions in the app, the master key also provides administrative access to the runtime REST APIs. This key cannot be revoked. When you set an access level of admin, requests must use the master key; any other key results in access failure.</a:t>
            </a:r>
          </a:p>
          <a:p>
            <a:pPr marL="107153" lvl="1" indent="0">
              <a:buNone/>
            </a:pPr>
            <a:r>
              <a:rPr lang="en-US" sz="882" b="1" i="0" kern="1200" dirty="0">
                <a:solidFill>
                  <a:schemeClr val="tx1"/>
                </a:solidFill>
                <a:effectLst/>
                <a:latin typeface="Segoe UI" panose="020B0502040204020203" pitchFamily="34" charset="0"/>
                <a:ea typeface="+mn-ea"/>
                <a:cs typeface="+mn-cs"/>
              </a:rPr>
              <a:t>Caution</a:t>
            </a:r>
          </a:p>
          <a:p>
            <a:pPr marL="107153" lvl="1" indent="0">
              <a:buNone/>
            </a:pPr>
            <a:r>
              <a:rPr lang="en-US" sz="882" b="0" i="0" kern="1200" dirty="0">
                <a:solidFill>
                  <a:schemeClr val="tx1"/>
                </a:solidFill>
                <a:effectLst/>
                <a:latin typeface="Segoe UI" panose="020B0502040204020203" pitchFamily="34" charset="0"/>
                <a:ea typeface="+mn-ea"/>
                <a:cs typeface="+mn-cs"/>
              </a:rPr>
              <a:t>Due to the elevated permissions in your function app granted by the master key, you should not share this key with third parties or distribute it in native client applications. Use caution when choosing the admin access level.</a:t>
            </a:r>
          </a:p>
          <a:p>
            <a:pPr marL="107153" lvl="1" indent="0">
              <a:buNone/>
            </a:pPr>
            <a:r>
              <a:rPr lang="en-US" sz="882" b="1" i="0" kern="1200" dirty="0">
                <a:solidFill>
                  <a:schemeClr val="tx1"/>
                </a:solidFill>
                <a:effectLst/>
                <a:latin typeface="Segoe UI" panose="020B0502040204020203" pitchFamily="34" charset="0"/>
                <a:ea typeface="+mn-ea"/>
                <a:cs typeface="+mn-cs"/>
              </a:rPr>
              <a:t>System key</a:t>
            </a:r>
          </a:p>
          <a:p>
            <a:pPr marL="107153" lvl="1" indent="0">
              <a:buNone/>
            </a:pPr>
            <a:r>
              <a:rPr lang="en-US" sz="882" b="0" i="0" kern="1200" dirty="0">
                <a:solidFill>
                  <a:schemeClr val="tx1"/>
                </a:solidFill>
                <a:effectLst/>
                <a:latin typeface="Segoe UI" panose="020B0502040204020203" pitchFamily="34" charset="0"/>
                <a:ea typeface="+mn-ea"/>
                <a:cs typeface="+mn-cs"/>
              </a:rPr>
              <a:t>Specific extensions may require a system-managed key to access webhook endpoints. System keys are designed for extension-specific function endpoints that called by internal components. For example, the </a:t>
            </a:r>
            <a:r>
              <a:rPr lang="en-US" sz="882" b="0" i="0" u="sng" kern="1200" dirty="0">
                <a:solidFill>
                  <a:schemeClr val="tx1"/>
                </a:solidFill>
                <a:effectLst/>
                <a:latin typeface="Segoe UI" panose="020B0502040204020203" pitchFamily="34" charset="0"/>
                <a:ea typeface="+mn-ea"/>
                <a:cs typeface="+mn-cs"/>
                <a:hlinkClick r:id="rId4"/>
              </a:rPr>
              <a:t>Event Grid trigger</a:t>
            </a:r>
            <a:r>
              <a:rPr lang="en-US" sz="882" b="0" i="0" kern="1200" dirty="0">
                <a:solidFill>
                  <a:schemeClr val="tx1"/>
                </a:solidFill>
                <a:effectLst/>
                <a:latin typeface="Segoe UI" panose="020B0502040204020203" pitchFamily="34" charset="0"/>
                <a:ea typeface="+mn-ea"/>
                <a:cs typeface="+mn-cs"/>
              </a:rPr>
              <a:t> requires that the subscription use a system key when calling the trigger endpoint. Durable Functions also uses system keys to call </a:t>
            </a:r>
            <a:r>
              <a:rPr lang="en-US" sz="882" b="0" i="0" u="sng" kern="1200" dirty="0">
                <a:solidFill>
                  <a:schemeClr val="tx1"/>
                </a:solidFill>
                <a:effectLst/>
                <a:latin typeface="Segoe UI" panose="020B0502040204020203" pitchFamily="34" charset="0"/>
                <a:ea typeface="+mn-ea"/>
                <a:cs typeface="+mn-cs"/>
                <a:hlinkClick r:id="rId5"/>
              </a:rPr>
              <a:t>Durable Task extension APIs</a:t>
            </a:r>
            <a:r>
              <a:rPr lang="en-US" sz="882" b="0" i="0" kern="1200" dirty="0">
                <a:solidFill>
                  <a:schemeClr val="tx1"/>
                </a:solidFill>
                <a:effectLst/>
                <a:latin typeface="Segoe UI" panose="020B0502040204020203" pitchFamily="34" charset="0"/>
                <a:ea typeface="+mn-ea"/>
                <a:cs typeface="+mn-cs"/>
              </a:rPr>
              <a:t>.</a:t>
            </a:r>
          </a:p>
          <a:p>
            <a:pPr marL="107153" lvl="1" indent="0">
              <a:buNone/>
            </a:pPr>
            <a:r>
              <a:rPr lang="en-US" sz="882" b="0" i="0" kern="1200" dirty="0">
                <a:solidFill>
                  <a:schemeClr val="tx1"/>
                </a:solidFill>
                <a:effectLst/>
                <a:latin typeface="Segoe UI" panose="020B0502040204020203" pitchFamily="34" charset="0"/>
                <a:ea typeface="+mn-ea"/>
                <a:cs typeface="+mn-cs"/>
              </a:rPr>
              <a:t>The scope of system keys is determined by the extension, but it generally applies to the entire function app. System keys can only be created by specific extensions, and you can't explicitly set their values. Like other keys, you can generate a new value for the key from the portal or by using the key APIs.</a:t>
            </a:r>
          </a:p>
          <a:p>
            <a:r>
              <a:rPr lang="en-US" sz="882" b="1" i="0" kern="1200" dirty="0">
                <a:solidFill>
                  <a:schemeClr val="tx1"/>
                </a:solidFill>
                <a:effectLst/>
                <a:latin typeface="Segoe UI" panose="020B0502040204020203" pitchFamily="34" charset="0"/>
                <a:ea typeface="+mn-ea"/>
                <a:cs typeface="+mn-cs"/>
              </a:rPr>
              <a:t>Keys comparison</a:t>
            </a:r>
          </a:p>
          <a:p>
            <a:r>
              <a:rPr lang="en-US" sz="882" b="0" i="0" kern="1200" dirty="0">
                <a:solidFill>
                  <a:schemeClr val="tx1"/>
                </a:solidFill>
                <a:effectLst/>
                <a:latin typeface="Segoe UI" panose="020B0502040204020203" pitchFamily="34" charset="0"/>
                <a:ea typeface="+mn-ea"/>
                <a:cs typeface="+mn-cs"/>
              </a:rPr>
              <a:t>The following table compares the uses for various kinds of access keys:</a:t>
            </a:r>
          </a:p>
          <a:p>
            <a:r>
              <a:rPr lang="en-US" sz="882" b="0" i="0" kern="1200" dirty="0">
                <a:solidFill>
                  <a:schemeClr val="tx1"/>
                </a:solidFill>
                <a:effectLst/>
                <a:latin typeface="Segoe UI" panose="020B0502040204020203" pitchFamily="34" charset="0"/>
                <a:ea typeface="+mn-ea"/>
                <a:cs typeface="+mn-cs"/>
              </a:rPr>
              <a:t>TABLE 1ActionScopeValid </a:t>
            </a:r>
            <a:r>
              <a:rPr lang="en-US" sz="882" b="0" i="0" kern="1200" dirty="0" err="1">
                <a:solidFill>
                  <a:schemeClr val="tx1"/>
                </a:solidFill>
                <a:effectLst/>
                <a:latin typeface="Segoe UI" panose="020B0502040204020203" pitchFamily="34" charset="0"/>
                <a:ea typeface="+mn-ea"/>
                <a:cs typeface="+mn-cs"/>
              </a:rPr>
              <a:t>keysExecute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functionSpecific</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functionAny</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a:t>
            </a:r>
            <a:r>
              <a:rPr lang="en-US" sz="882" b="0" i="0" kern="1200" dirty="0">
                <a:solidFill>
                  <a:schemeClr val="tx1"/>
                </a:solidFill>
                <a:effectLst/>
                <a:latin typeface="Segoe UI" panose="020B0502040204020203" pitchFamily="34" charset="0"/>
                <a:ea typeface="+mn-ea"/>
                <a:cs typeface="+mn-cs"/>
              </a:rPr>
              <a:t> or </a:t>
            </a:r>
            <a:r>
              <a:rPr lang="en-US" sz="882" b="0" i="0" kern="1200" dirty="0" err="1">
                <a:solidFill>
                  <a:schemeClr val="tx1"/>
                </a:solidFill>
                <a:effectLst/>
                <a:latin typeface="Segoe UI" panose="020B0502040204020203" pitchFamily="34" charset="0"/>
                <a:ea typeface="+mn-ea"/>
                <a:cs typeface="+mn-cs"/>
              </a:rPr>
              <a:t>hostCall</a:t>
            </a:r>
            <a:r>
              <a:rPr lang="en-US" sz="882" b="0" i="0" kern="1200" dirty="0">
                <a:solidFill>
                  <a:schemeClr val="tx1"/>
                </a:solidFill>
                <a:effectLst/>
                <a:latin typeface="Segoe UI" panose="020B0502040204020203" pitchFamily="34" charset="0"/>
                <a:ea typeface="+mn-ea"/>
                <a:cs typeface="+mn-cs"/>
              </a:rPr>
              <a:t> an admin </a:t>
            </a:r>
            <a:r>
              <a:rPr lang="en-US" sz="882" b="0" i="0" kern="1200" dirty="0" err="1">
                <a:solidFill>
                  <a:schemeClr val="tx1"/>
                </a:solidFill>
                <a:effectLst/>
                <a:latin typeface="Segoe UI" panose="020B0502040204020203" pitchFamily="34" charset="0"/>
                <a:ea typeface="+mn-ea"/>
                <a:cs typeface="+mn-cs"/>
              </a:rPr>
              <a:t>endpointFunction</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appHost</a:t>
            </a:r>
            <a:r>
              <a:rPr lang="en-US" sz="882" b="0" i="0" kern="1200" dirty="0">
                <a:solidFill>
                  <a:schemeClr val="tx1"/>
                </a:solidFill>
                <a:effectLst/>
                <a:latin typeface="Segoe UI" panose="020B0502040204020203" pitchFamily="34" charset="0"/>
                <a:ea typeface="+mn-ea"/>
                <a:cs typeface="+mn-cs"/>
              </a:rPr>
              <a:t> (master only)Call Durable Task extension </a:t>
            </a:r>
            <a:r>
              <a:rPr lang="en-US" sz="882" b="0" i="0" kern="1200" dirty="0" err="1">
                <a:solidFill>
                  <a:schemeClr val="tx1"/>
                </a:solidFill>
                <a:effectLst/>
                <a:latin typeface="Segoe UI" panose="020B0502040204020203" pitchFamily="34" charset="0"/>
                <a:ea typeface="+mn-ea"/>
                <a:cs typeface="+mn-cs"/>
              </a:rPr>
              <a:t>APIsFunction</a:t>
            </a:r>
            <a:r>
              <a:rPr lang="en-US" sz="882" b="0" i="0" kern="1200" dirty="0">
                <a:solidFill>
                  <a:schemeClr val="tx1"/>
                </a:solidFill>
                <a:effectLst/>
                <a:latin typeface="Segoe UI" panose="020B0502040204020203" pitchFamily="34" charset="0"/>
                <a:ea typeface="+mn-ea"/>
                <a:cs typeface="+mn-cs"/>
              </a:rPr>
              <a:t>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Call an extension-specific Webhook (internal)Function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endParaRPr lang="en-US" sz="882" b="0" i="0" kern="1200" dirty="0">
              <a:solidFill>
                <a:schemeClr val="tx1"/>
              </a:solidFill>
              <a:effectLst/>
              <a:latin typeface="Segoe UI" panose="020B0502040204020203" pitchFamily="34" charset="0"/>
              <a:ea typeface="+mn-ea"/>
              <a:cs typeface="+mn-cs"/>
            </a:endParaRPr>
          </a:p>
          <a:p>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Scope determined by the extension.</a:t>
            </a:r>
            <a:br>
              <a:rPr lang="en-US" sz="882" b="0" i="0" kern="1200" dirty="0">
                <a:solidFill>
                  <a:schemeClr val="tx1"/>
                </a:solidFill>
                <a:effectLst/>
                <a:latin typeface="Segoe UI" panose="020B0502040204020203" pitchFamily="34" charset="0"/>
                <a:ea typeface="+mn-ea"/>
                <a:cs typeface="+mn-cs"/>
              </a:rPr>
            </a:b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Specific names set by extension. </a:t>
            </a: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t>
            </a: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6"/>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7"/>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8"/>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8"/>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9"/>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10"/>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11"/>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12"/>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3"/>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4"/>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5"/>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6"/>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7"/>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8"/>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9"/>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20"/>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21"/>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22"/>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3"/>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4"/>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0936601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Require HTTPS</a:t>
            </a:r>
          </a:p>
          <a:p>
            <a:r>
              <a:rPr lang="en-US" sz="882" b="0" i="0" kern="1200" dirty="0">
                <a:solidFill>
                  <a:schemeClr val="tx1"/>
                </a:solidFill>
                <a:effectLst/>
                <a:latin typeface="Segoe UI" panose="020B0502040204020203" pitchFamily="34" charset="0"/>
                <a:ea typeface="+mn-ea"/>
                <a:cs typeface="+mn-cs"/>
              </a:rPr>
              <a:t>By default, clients can connect to function endpoints by using both HTTP or HTTPS. You should redirect HTTP to HTTPs because HTTPS uses the SSL/TLS protocol to provide a secure connection, which is both encrypted and authenticated.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you require HTTPS, you should also Require the latest TLS version. </a:t>
            </a:r>
          </a:p>
          <a:p>
            <a:endParaRPr lang="en-US" sz="882" b="0" i="0" kern="1200" dirty="0">
              <a:solidFill>
                <a:schemeClr val="tx1"/>
              </a:solidFill>
              <a:effectLst/>
              <a:latin typeface="Segoe UI" panose="020B0502040204020203" pitchFamily="34" charset="0"/>
              <a:ea typeface="+mn-ea"/>
              <a:cs typeface="+mn-cs"/>
            </a:endParaRPr>
          </a:p>
          <a:p>
            <a:pPr algn="l"/>
            <a:r>
              <a:rPr lang="en-US" b="0" i="0" dirty="0">
                <a:solidFill>
                  <a:srgbClr val="171717"/>
                </a:solidFill>
                <a:effectLst/>
                <a:latin typeface="Segoe UI" panose="020B0502040204020203" pitchFamily="34" charset="0"/>
              </a:rPr>
              <a:t>App Service lets you secure your apps with </a:t>
            </a:r>
            <a:r>
              <a:rPr lang="en-US" b="0" i="0" u="sng" dirty="0">
                <a:solidFill>
                  <a:srgbClr val="171717"/>
                </a:solidFill>
                <a:effectLst/>
                <a:latin typeface="Segoe UI" panose="020B0502040204020203" pitchFamily="34" charset="0"/>
                <a:hlinkClick r:id="rId3"/>
              </a:rPr>
              <a:t>HTTPS</a:t>
            </a:r>
            <a:r>
              <a:rPr lang="en-US" b="0" i="0" dirty="0">
                <a:solidFill>
                  <a:srgbClr val="171717"/>
                </a:solidFill>
                <a:effectLst/>
                <a:latin typeface="Segoe UI" panose="020B0502040204020203" pitchFamily="34" charset="0"/>
              </a:rPr>
              <a:t>. When your app is created, its default domain name (&lt;</a:t>
            </a:r>
            <a:r>
              <a:rPr lang="en-US" b="0" i="0" dirty="0" err="1">
                <a:solidFill>
                  <a:srgbClr val="171717"/>
                </a:solidFill>
                <a:effectLst/>
                <a:latin typeface="Segoe UI" panose="020B0502040204020203" pitchFamily="34" charset="0"/>
              </a:rPr>
              <a:t>app_name</a:t>
            </a:r>
            <a:r>
              <a:rPr lang="en-US" b="0" i="0" dirty="0">
                <a:solidFill>
                  <a:srgbClr val="171717"/>
                </a:solidFill>
                <a:effectLst/>
                <a:latin typeface="Segoe UI" panose="020B0502040204020203" pitchFamily="34" charset="0"/>
              </a:rPr>
              <a:t>&gt;.azurewebsites.net) is already accessible using HTTPS. If you </a:t>
            </a:r>
            <a:r>
              <a:rPr lang="en-US" b="0" i="0" u="sng" dirty="0">
                <a:solidFill>
                  <a:srgbClr val="171717"/>
                </a:solidFill>
                <a:effectLst/>
                <a:latin typeface="Segoe UI" panose="020B0502040204020203" pitchFamily="34" charset="0"/>
                <a:hlinkClick r:id="rId4"/>
              </a:rPr>
              <a:t>configure a custom domain for your app</a:t>
            </a:r>
            <a:r>
              <a:rPr lang="en-US" b="0" i="0" dirty="0">
                <a:solidFill>
                  <a:srgbClr val="171717"/>
                </a:solidFill>
                <a:effectLst/>
                <a:latin typeface="Segoe UI" panose="020B0502040204020203" pitchFamily="34" charset="0"/>
              </a:rPr>
              <a:t>, you should also </a:t>
            </a:r>
            <a:r>
              <a:rPr lang="en-US" b="0" i="0" u="sng" dirty="0">
                <a:solidFill>
                  <a:srgbClr val="171717"/>
                </a:solidFill>
                <a:effectLst/>
                <a:latin typeface="Segoe UI" panose="020B0502040204020203" pitchFamily="34" charset="0"/>
                <a:hlinkClick r:id="rId5"/>
              </a:rPr>
              <a:t>secure it with a TLS/SSL certificate</a:t>
            </a:r>
            <a:r>
              <a:rPr lang="en-US" b="0" i="0" dirty="0">
                <a:solidFill>
                  <a:srgbClr val="171717"/>
                </a:solidFill>
                <a:effectLst/>
                <a:latin typeface="Segoe UI" panose="020B0502040204020203" pitchFamily="34" charset="0"/>
              </a:rPr>
              <a:t> so that client browsers can make secured HTTPS connections to your custom domain. There are several types of certificates supported by App Service: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Free App Service Managed Certificate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App Service certificate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Third-party certificate</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Certificate imported from Azure Key Vault</a:t>
            </a:r>
          </a:p>
          <a:p>
            <a:endParaRPr lang="en-US" sz="882" b="0" i="0" kern="1200" dirty="0">
              <a:solidFill>
                <a:schemeClr val="tx1"/>
              </a:solidFill>
              <a:effectLst/>
              <a:latin typeface="Segoe UI" panose="020B0502040204020203" pitchFamily="34" charset="0"/>
              <a:ea typeface="+mn-ea"/>
              <a:cs typeface="+mn-cs"/>
            </a:endParaRP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Function access keys</a:t>
            </a:r>
          </a:p>
          <a:p>
            <a:pPr marL="107153" lvl="1" indent="0">
              <a:buNone/>
            </a:pPr>
            <a:r>
              <a:rPr lang="en-US" sz="882" b="0" i="0" kern="1200" dirty="0">
                <a:solidFill>
                  <a:schemeClr val="tx1"/>
                </a:solidFill>
                <a:effectLst/>
                <a:latin typeface="Segoe UI" panose="020B0502040204020203" pitchFamily="34" charset="0"/>
                <a:ea typeface="+mn-ea"/>
                <a:cs typeface="+mn-cs"/>
              </a:rPr>
              <a:t>Functions lets you use keys to make it harder to access your HTTP function endpoints during development. Unless the HTTP access level on an HTTP triggered function is set to anonymous, requests must include an API access key in the request.</a:t>
            </a:r>
          </a:p>
          <a:p>
            <a:pPr marL="107153" lvl="1" indent="0">
              <a:buNone/>
            </a:pPr>
            <a:r>
              <a:rPr lang="en-US" sz="882" b="1" i="0" kern="1200" dirty="0">
                <a:solidFill>
                  <a:schemeClr val="tx1"/>
                </a:solidFill>
                <a:effectLst/>
                <a:latin typeface="Segoe UI" panose="020B0502040204020203" pitchFamily="34" charset="0"/>
                <a:ea typeface="+mn-ea"/>
                <a:cs typeface="+mn-cs"/>
              </a:rPr>
              <a:t>Authorization scopes (function-level)</a:t>
            </a:r>
          </a:p>
          <a:p>
            <a:pPr marL="107153" lvl="1" indent="0">
              <a:buNone/>
            </a:pPr>
            <a:r>
              <a:rPr lang="en-US" sz="882" b="0" i="0" kern="1200" dirty="0">
                <a:solidFill>
                  <a:schemeClr val="tx1"/>
                </a:solidFill>
                <a:effectLst/>
                <a:latin typeface="Segoe UI" panose="020B0502040204020203" pitchFamily="34" charset="0"/>
                <a:ea typeface="+mn-ea"/>
                <a:cs typeface="+mn-cs"/>
              </a:rPr>
              <a:t>There are two access scopes for function-level keys:</a:t>
            </a:r>
          </a:p>
          <a:p>
            <a:pPr marL="384432" lvl="1" indent="-171450"/>
            <a:r>
              <a:rPr lang="en-US" sz="882" b="1" i="0" kern="1200" dirty="0">
                <a:solidFill>
                  <a:schemeClr val="tx1"/>
                </a:solidFill>
                <a:effectLst/>
                <a:latin typeface="Segoe UI" panose="020B0502040204020203" pitchFamily="34" charset="0"/>
                <a:ea typeface="+mn-ea"/>
                <a:cs typeface="+mn-cs"/>
              </a:rPr>
              <a:t>Function</a:t>
            </a:r>
            <a:r>
              <a:rPr lang="en-US" sz="882" b="0" i="0" kern="1200" dirty="0">
                <a:solidFill>
                  <a:schemeClr val="tx1"/>
                </a:solidFill>
                <a:effectLst/>
                <a:latin typeface="Segoe UI" panose="020B0502040204020203" pitchFamily="34" charset="0"/>
                <a:ea typeface="+mn-ea"/>
                <a:cs typeface="+mn-cs"/>
              </a:rPr>
              <a:t>: These keys apply only to the specific functions under which they are defined. When used as an API key, these only allow access to that function.</a:t>
            </a:r>
          </a:p>
          <a:p>
            <a:pPr marL="384432" lvl="1" indent="-171450"/>
            <a:r>
              <a:rPr lang="en-US" sz="882" b="1" i="0" kern="1200" dirty="0">
                <a:solidFill>
                  <a:schemeClr val="tx1"/>
                </a:solidFill>
                <a:effectLst/>
                <a:latin typeface="Segoe UI" panose="020B0502040204020203" pitchFamily="34" charset="0"/>
                <a:ea typeface="+mn-ea"/>
                <a:cs typeface="+mn-cs"/>
              </a:rPr>
              <a:t>Host</a:t>
            </a:r>
            <a:r>
              <a:rPr lang="en-US" sz="882" b="0" i="0" kern="1200" dirty="0">
                <a:solidFill>
                  <a:schemeClr val="tx1"/>
                </a:solidFill>
                <a:effectLst/>
                <a:latin typeface="Segoe UI" panose="020B0502040204020203" pitchFamily="34" charset="0"/>
                <a:ea typeface="+mn-ea"/>
                <a:cs typeface="+mn-cs"/>
              </a:rPr>
              <a:t>: Keys with a host scope can be used to access all functions within the function app. When used as an API key, these allow access to any function within the function app.</a:t>
            </a:r>
          </a:p>
          <a:p>
            <a:pPr marL="107153" lvl="1" indent="0">
              <a:buNone/>
            </a:pPr>
            <a:r>
              <a:rPr lang="en-US" sz="882" b="0" i="0" kern="1200" dirty="0">
                <a:solidFill>
                  <a:schemeClr val="tx1"/>
                </a:solidFill>
                <a:effectLst/>
                <a:latin typeface="Segoe UI" panose="020B0502040204020203" pitchFamily="34" charset="0"/>
                <a:ea typeface="+mn-ea"/>
                <a:cs typeface="+mn-cs"/>
              </a:rPr>
              <a:t>Each key is named for reference, and there is a default key (named "default") at the function and host level. Function keys take precedence over host keys. When two keys are defined with the same name, the function key is always used.</a:t>
            </a:r>
          </a:p>
          <a:p>
            <a:pPr marL="107153" lvl="1" indent="0">
              <a:buNone/>
            </a:pPr>
            <a:r>
              <a:rPr lang="en-US" sz="882" b="1" i="0" kern="1200" dirty="0">
                <a:solidFill>
                  <a:schemeClr val="tx1"/>
                </a:solidFill>
                <a:effectLst/>
                <a:latin typeface="Segoe UI" panose="020B0502040204020203" pitchFamily="34" charset="0"/>
                <a:ea typeface="+mn-ea"/>
                <a:cs typeface="+mn-cs"/>
              </a:rPr>
              <a:t>Master key (admin-level)</a:t>
            </a:r>
          </a:p>
          <a:p>
            <a:pPr marL="107153" lvl="1" indent="0">
              <a:buNone/>
            </a:pPr>
            <a:r>
              <a:rPr lang="en-US" sz="882" b="0" i="0" kern="1200" dirty="0">
                <a:solidFill>
                  <a:schemeClr val="tx1"/>
                </a:solidFill>
                <a:effectLst/>
                <a:latin typeface="Segoe UI" panose="020B0502040204020203" pitchFamily="34" charset="0"/>
                <a:ea typeface="+mn-ea"/>
                <a:cs typeface="+mn-cs"/>
              </a:rPr>
              <a:t>Each function app also has an admin-level host key named _master. In addition to providing host-level access to all functions in the app, the master key also provides administrative access to the runtime REST APIs. This key cannot be revoked. When you set an access level of admin, requests must use the master key; any other key results in access failure.</a:t>
            </a:r>
          </a:p>
          <a:p>
            <a:pPr marL="107153" lvl="1" indent="0">
              <a:buNone/>
            </a:pPr>
            <a:r>
              <a:rPr lang="en-US" sz="882" b="1" i="0" kern="1200" dirty="0">
                <a:solidFill>
                  <a:schemeClr val="tx1"/>
                </a:solidFill>
                <a:effectLst/>
                <a:latin typeface="Segoe UI" panose="020B0502040204020203" pitchFamily="34" charset="0"/>
                <a:ea typeface="+mn-ea"/>
                <a:cs typeface="+mn-cs"/>
              </a:rPr>
              <a:t>Caution</a:t>
            </a:r>
          </a:p>
          <a:p>
            <a:pPr marL="107153" lvl="1" indent="0">
              <a:buNone/>
            </a:pPr>
            <a:r>
              <a:rPr lang="en-US" sz="882" b="0" i="0" kern="1200" dirty="0">
                <a:solidFill>
                  <a:schemeClr val="tx1"/>
                </a:solidFill>
                <a:effectLst/>
                <a:latin typeface="Segoe UI" panose="020B0502040204020203" pitchFamily="34" charset="0"/>
                <a:ea typeface="+mn-ea"/>
                <a:cs typeface="+mn-cs"/>
              </a:rPr>
              <a:t>Due to the elevated permissions in your function app granted by the master key, you should not share this key with third parties or distribute it in native client applications. Use caution when choosing the admin access level.</a:t>
            </a:r>
          </a:p>
          <a:p>
            <a:pPr marL="107153" lvl="1" indent="0">
              <a:buNone/>
            </a:pPr>
            <a:r>
              <a:rPr lang="en-US" sz="882" b="1" i="0" kern="1200" dirty="0">
                <a:solidFill>
                  <a:schemeClr val="tx1"/>
                </a:solidFill>
                <a:effectLst/>
                <a:latin typeface="Segoe UI" panose="020B0502040204020203" pitchFamily="34" charset="0"/>
                <a:ea typeface="+mn-ea"/>
                <a:cs typeface="+mn-cs"/>
              </a:rPr>
              <a:t>System key</a:t>
            </a:r>
          </a:p>
          <a:p>
            <a:pPr marL="107153" lvl="1" indent="0">
              <a:buNone/>
            </a:pPr>
            <a:r>
              <a:rPr lang="en-US" sz="882" b="0" i="0" kern="1200" dirty="0">
                <a:solidFill>
                  <a:schemeClr val="tx1"/>
                </a:solidFill>
                <a:effectLst/>
                <a:latin typeface="Segoe UI" panose="020B0502040204020203" pitchFamily="34" charset="0"/>
                <a:ea typeface="+mn-ea"/>
                <a:cs typeface="+mn-cs"/>
              </a:rPr>
              <a:t>Specific extensions may require a system-managed key to access webhook endpoints. System keys are designed for extension-specific function endpoints that called by internal components. For example, the </a:t>
            </a:r>
            <a:r>
              <a:rPr lang="en-US" sz="882" b="0" i="0" u="sng" kern="1200" dirty="0">
                <a:solidFill>
                  <a:schemeClr val="tx1"/>
                </a:solidFill>
                <a:effectLst/>
                <a:latin typeface="Segoe UI" panose="020B0502040204020203" pitchFamily="34" charset="0"/>
                <a:ea typeface="+mn-ea"/>
                <a:cs typeface="+mn-cs"/>
                <a:hlinkClick r:id="rId6"/>
              </a:rPr>
              <a:t>Event Grid trigger</a:t>
            </a:r>
            <a:r>
              <a:rPr lang="en-US" sz="882" b="0" i="0" kern="1200" dirty="0">
                <a:solidFill>
                  <a:schemeClr val="tx1"/>
                </a:solidFill>
                <a:effectLst/>
                <a:latin typeface="Segoe UI" panose="020B0502040204020203" pitchFamily="34" charset="0"/>
                <a:ea typeface="+mn-ea"/>
                <a:cs typeface="+mn-cs"/>
              </a:rPr>
              <a:t> requires that the subscription use a system key when calling the trigger endpoint. Durable Functions also uses system keys to call </a:t>
            </a:r>
            <a:r>
              <a:rPr lang="en-US" sz="882" b="0" i="0" u="sng" kern="1200" dirty="0">
                <a:solidFill>
                  <a:schemeClr val="tx1"/>
                </a:solidFill>
                <a:effectLst/>
                <a:latin typeface="Segoe UI" panose="020B0502040204020203" pitchFamily="34" charset="0"/>
                <a:ea typeface="+mn-ea"/>
                <a:cs typeface="+mn-cs"/>
                <a:hlinkClick r:id="rId7"/>
              </a:rPr>
              <a:t>Durable Task extension APIs</a:t>
            </a:r>
            <a:r>
              <a:rPr lang="en-US" sz="882" b="0" i="0" kern="1200" dirty="0">
                <a:solidFill>
                  <a:schemeClr val="tx1"/>
                </a:solidFill>
                <a:effectLst/>
                <a:latin typeface="Segoe UI" panose="020B0502040204020203" pitchFamily="34" charset="0"/>
                <a:ea typeface="+mn-ea"/>
                <a:cs typeface="+mn-cs"/>
              </a:rPr>
              <a:t>.</a:t>
            </a:r>
          </a:p>
          <a:p>
            <a:pPr marL="107153" lvl="1" indent="0">
              <a:buNone/>
            </a:pPr>
            <a:r>
              <a:rPr lang="en-US" sz="882" b="0" i="0" kern="1200" dirty="0">
                <a:solidFill>
                  <a:schemeClr val="tx1"/>
                </a:solidFill>
                <a:effectLst/>
                <a:latin typeface="Segoe UI" panose="020B0502040204020203" pitchFamily="34" charset="0"/>
                <a:ea typeface="+mn-ea"/>
                <a:cs typeface="+mn-cs"/>
              </a:rPr>
              <a:t>The scope of system keys is determined by the extension, but it generally applies to the entire function app. System keys can only be created by specific extensions, and you can't explicitly set their values. Like other keys, you can generate a new value for the key from the portal or by using the key APIs.</a:t>
            </a:r>
          </a:p>
          <a:p>
            <a:r>
              <a:rPr lang="en-US" sz="882" b="1" i="0" kern="1200" dirty="0">
                <a:solidFill>
                  <a:schemeClr val="tx1"/>
                </a:solidFill>
                <a:effectLst/>
                <a:latin typeface="Segoe UI" panose="020B0502040204020203" pitchFamily="34" charset="0"/>
                <a:ea typeface="+mn-ea"/>
                <a:cs typeface="+mn-cs"/>
              </a:rPr>
              <a:t>Keys comparison</a:t>
            </a:r>
          </a:p>
          <a:p>
            <a:r>
              <a:rPr lang="en-US" sz="882" b="0" i="0" kern="1200" dirty="0">
                <a:solidFill>
                  <a:schemeClr val="tx1"/>
                </a:solidFill>
                <a:effectLst/>
                <a:latin typeface="Segoe UI" panose="020B0502040204020203" pitchFamily="34" charset="0"/>
                <a:ea typeface="+mn-ea"/>
                <a:cs typeface="+mn-cs"/>
              </a:rPr>
              <a:t>The following table compares the uses for various kinds of access keys:</a:t>
            </a:r>
          </a:p>
          <a:p>
            <a:r>
              <a:rPr lang="en-US" sz="882" b="0" i="0" kern="1200" dirty="0">
                <a:solidFill>
                  <a:schemeClr val="tx1"/>
                </a:solidFill>
                <a:effectLst/>
                <a:latin typeface="Segoe UI" panose="020B0502040204020203" pitchFamily="34" charset="0"/>
                <a:ea typeface="+mn-ea"/>
                <a:cs typeface="+mn-cs"/>
              </a:rPr>
              <a:t>TABLE 1ActionScopeValid </a:t>
            </a:r>
            <a:r>
              <a:rPr lang="en-US" sz="882" b="0" i="0" kern="1200" dirty="0" err="1">
                <a:solidFill>
                  <a:schemeClr val="tx1"/>
                </a:solidFill>
                <a:effectLst/>
                <a:latin typeface="Segoe UI" panose="020B0502040204020203" pitchFamily="34" charset="0"/>
                <a:ea typeface="+mn-ea"/>
                <a:cs typeface="+mn-cs"/>
              </a:rPr>
              <a:t>keysExecute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functionSpecific</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functionFunctionExecute</a:t>
            </a:r>
            <a:r>
              <a:rPr lang="en-US" sz="882" b="0" i="0" kern="1200" dirty="0">
                <a:solidFill>
                  <a:schemeClr val="tx1"/>
                </a:solidFill>
                <a:effectLst/>
                <a:latin typeface="Segoe UI" panose="020B0502040204020203" pitchFamily="34" charset="0"/>
                <a:ea typeface="+mn-ea"/>
                <a:cs typeface="+mn-cs"/>
              </a:rPr>
              <a:t> a </a:t>
            </a:r>
            <a:r>
              <a:rPr lang="en-US" sz="882" b="0" i="0" kern="1200" dirty="0" err="1">
                <a:solidFill>
                  <a:schemeClr val="tx1"/>
                </a:solidFill>
                <a:effectLst/>
                <a:latin typeface="Segoe UI" panose="020B0502040204020203" pitchFamily="34" charset="0"/>
                <a:ea typeface="+mn-ea"/>
                <a:cs typeface="+mn-cs"/>
              </a:rPr>
              <a:t>functionAny</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functionFunction</a:t>
            </a:r>
            <a:r>
              <a:rPr lang="en-US" sz="882" b="0" i="0" kern="1200" dirty="0">
                <a:solidFill>
                  <a:schemeClr val="tx1"/>
                </a:solidFill>
                <a:effectLst/>
                <a:latin typeface="Segoe UI" panose="020B0502040204020203" pitchFamily="34" charset="0"/>
                <a:ea typeface="+mn-ea"/>
                <a:cs typeface="+mn-cs"/>
              </a:rPr>
              <a:t> or </a:t>
            </a:r>
            <a:r>
              <a:rPr lang="en-US" sz="882" b="0" i="0" kern="1200" dirty="0" err="1">
                <a:solidFill>
                  <a:schemeClr val="tx1"/>
                </a:solidFill>
                <a:effectLst/>
                <a:latin typeface="Segoe UI" panose="020B0502040204020203" pitchFamily="34" charset="0"/>
                <a:ea typeface="+mn-ea"/>
                <a:cs typeface="+mn-cs"/>
              </a:rPr>
              <a:t>hostCall</a:t>
            </a:r>
            <a:r>
              <a:rPr lang="en-US" sz="882" b="0" i="0" kern="1200" dirty="0">
                <a:solidFill>
                  <a:schemeClr val="tx1"/>
                </a:solidFill>
                <a:effectLst/>
                <a:latin typeface="Segoe UI" panose="020B0502040204020203" pitchFamily="34" charset="0"/>
                <a:ea typeface="+mn-ea"/>
                <a:cs typeface="+mn-cs"/>
              </a:rPr>
              <a:t> an admin </a:t>
            </a:r>
            <a:r>
              <a:rPr lang="en-US" sz="882" b="0" i="0" kern="1200" dirty="0" err="1">
                <a:solidFill>
                  <a:schemeClr val="tx1"/>
                </a:solidFill>
                <a:effectLst/>
                <a:latin typeface="Segoe UI" panose="020B0502040204020203" pitchFamily="34" charset="0"/>
                <a:ea typeface="+mn-ea"/>
                <a:cs typeface="+mn-cs"/>
              </a:rPr>
              <a:t>endpointFunction</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appHost</a:t>
            </a:r>
            <a:r>
              <a:rPr lang="en-US" sz="882" b="0" i="0" kern="1200" dirty="0">
                <a:solidFill>
                  <a:schemeClr val="tx1"/>
                </a:solidFill>
                <a:effectLst/>
                <a:latin typeface="Segoe UI" panose="020B0502040204020203" pitchFamily="34" charset="0"/>
                <a:ea typeface="+mn-ea"/>
                <a:cs typeface="+mn-cs"/>
              </a:rPr>
              <a:t> (master only)Call Durable Task extension </a:t>
            </a:r>
            <a:r>
              <a:rPr lang="en-US" sz="882" b="0" i="0" kern="1200" dirty="0" err="1">
                <a:solidFill>
                  <a:schemeClr val="tx1"/>
                </a:solidFill>
                <a:effectLst/>
                <a:latin typeface="Segoe UI" panose="020B0502040204020203" pitchFamily="34" charset="0"/>
                <a:ea typeface="+mn-ea"/>
                <a:cs typeface="+mn-cs"/>
              </a:rPr>
              <a:t>APIsFunction</a:t>
            </a:r>
            <a:r>
              <a:rPr lang="en-US" sz="882" b="0" i="0" kern="1200" dirty="0">
                <a:solidFill>
                  <a:schemeClr val="tx1"/>
                </a:solidFill>
                <a:effectLst/>
                <a:latin typeface="Segoe UI" panose="020B0502040204020203" pitchFamily="34" charset="0"/>
                <a:ea typeface="+mn-ea"/>
                <a:cs typeface="+mn-cs"/>
              </a:rPr>
              <a:t>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Call an extension-specific Webhook (internal)Function app</a:t>
            </a:r>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system</a:t>
            </a:r>
            <a:r>
              <a:rPr lang="en-US" sz="882" b="0" i="0" kern="1200" baseline="30000" dirty="0">
                <a:solidFill>
                  <a:schemeClr val="tx1"/>
                </a:solidFill>
                <a:effectLst/>
                <a:latin typeface="Segoe UI" panose="020B0502040204020203" pitchFamily="34" charset="0"/>
                <a:ea typeface="+mn-ea"/>
                <a:cs typeface="+mn-cs"/>
              </a:rPr>
              <a:t>2</a:t>
            </a:r>
            <a:endParaRPr lang="en-US" sz="882" b="0" i="0" kern="1200" dirty="0">
              <a:solidFill>
                <a:schemeClr val="tx1"/>
              </a:solidFill>
              <a:effectLst/>
              <a:latin typeface="Segoe UI" panose="020B0502040204020203" pitchFamily="34" charset="0"/>
              <a:ea typeface="+mn-ea"/>
              <a:cs typeface="+mn-cs"/>
            </a:endParaRPr>
          </a:p>
          <a:p>
            <a:r>
              <a:rPr lang="en-US" sz="882" b="0" i="0" kern="1200" baseline="30000" dirty="0">
                <a:solidFill>
                  <a:schemeClr val="tx1"/>
                </a:solidFill>
                <a:effectLst/>
                <a:latin typeface="Segoe UI" panose="020B0502040204020203" pitchFamily="34" charset="0"/>
                <a:ea typeface="+mn-ea"/>
                <a:cs typeface="+mn-cs"/>
              </a:rPr>
              <a:t>1</a:t>
            </a:r>
            <a:r>
              <a:rPr lang="en-US" sz="882" b="0" i="0" kern="1200" dirty="0">
                <a:solidFill>
                  <a:schemeClr val="tx1"/>
                </a:solidFill>
                <a:effectLst/>
                <a:latin typeface="Segoe UI" panose="020B0502040204020203" pitchFamily="34" charset="0"/>
                <a:ea typeface="+mn-ea"/>
                <a:cs typeface="+mn-cs"/>
              </a:rPr>
              <a:t>Scope determined by the extension.</a:t>
            </a:r>
            <a:br>
              <a:rPr lang="en-US" sz="882" b="0" i="0" kern="1200" dirty="0">
                <a:solidFill>
                  <a:schemeClr val="tx1"/>
                </a:solidFill>
                <a:effectLst/>
                <a:latin typeface="Segoe UI" panose="020B0502040204020203" pitchFamily="34" charset="0"/>
                <a:ea typeface="+mn-ea"/>
                <a:cs typeface="+mn-cs"/>
              </a:rPr>
            </a:br>
            <a:r>
              <a:rPr lang="en-US" sz="882" b="0" i="0" kern="1200" baseline="30000" dirty="0">
                <a:solidFill>
                  <a:schemeClr val="tx1"/>
                </a:solidFill>
                <a:effectLst/>
                <a:latin typeface="Segoe UI" panose="020B0502040204020203" pitchFamily="34" charset="0"/>
                <a:ea typeface="+mn-ea"/>
                <a:cs typeface="+mn-cs"/>
              </a:rPr>
              <a:t>2</a:t>
            </a:r>
            <a:r>
              <a:rPr lang="en-US" sz="882" b="0" i="0" kern="1200" dirty="0">
                <a:solidFill>
                  <a:schemeClr val="tx1"/>
                </a:solidFill>
                <a:effectLst/>
                <a:latin typeface="Segoe UI" panose="020B0502040204020203" pitchFamily="34" charset="0"/>
                <a:ea typeface="+mn-ea"/>
                <a:cs typeface="+mn-cs"/>
              </a:rPr>
              <a:t>Specific names set by extension. </a:t>
            </a: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t>
            </a: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8"/>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9"/>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10"/>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0"/>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11"/>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12"/>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13"/>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14"/>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5"/>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6"/>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7"/>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8"/>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9"/>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20"/>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21"/>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22"/>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23"/>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24"/>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5"/>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6"/>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1466356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Function access keys</a:t>
            </a:r>
          </a:p>
          <a:p>
            <a:pPr marL="0" lvl="0" indent="-105829">
              <a:buNone/>
            </a:pPr>
            <a:r>
              <a:rPr lang="en-US" sz="882" b="0" i="0" kern="1200" dirty="0">
                <a:solidFill>
                  <a:schemeClr val="tx1"/>
                </a:solidFill>
                <a:effectLst/>
                <a:latin typeface="Segoe UI" panose="020B0502040204020203" pitchFamily="34" charset="0"/>
                <a:ea typeface="+mn-ea"/>
                <a:cs typeface="+mn-cs"/>
              </a:rPr>
              <a:t>Functions lets you use keys to make it harder to access your HTTP function endpoints during development. Unless the HTTP access level on an HTTP triggered function is set to anonymous, requests must include an API access key in the request.</a:t>
            </a:r>
          </a:p>
          <a:p>
            <a:pPr marL="0" lvl="0" indent="-105829">
              <a:buNone/>
            </a:pPr>
            <a:endParaRPr lang="en-US" sz="882" b="1" i="0" kern="1200" dirty="0">
              <a:solidFill>
                <a:schemeClr val="tx1"/>
              </a:solidFill>
              <a:effectLst/>
              <a:latin typeface="Segoe UI" panose="020B0502040204020203" pitchFamily="34" charset="0"/>
              <a:ea typeface="+mn-ea"/>
              <a:cs typeface="+mn-cs"/>
            </a:endParaRPr>
          </a:p>
          <a:p>
            <a:pPr marL="0" lvl="0" indent="-105829">
              <a:buNone/>
            </a:pPr>
            <a:r>
              <a:rPr lang="en-US" sz="882" b="1" i="0" kern="1200" dirty="0">
                <a:solidFill>
                  <a:schemeClr val="tx1"/>
                </a:solidFill>
                <a:effectLst/>
                <a:latin typeface="Segoe UI" panose="020B0502040204020203" pitchFamily="34" charset="0"/>
                <a:ea typeface="+mn-ea"/>
                <a:cs typeface="+mn-cs"/>
              </a:rPr>
              <a:t>Authorization scopes (function-level)</a:t>
            </a:r>
          </a:p>
          <a:p>
            <a:pPr marL="0" lvl="0" indent="-105829">
              <a:buNone/>
            </a:pPr>
            <a:r>
              <a:rPr lang="en-US" sz="882" b="0" i="0" kern="1200" dirty="0">
                <a:solidFill>
                  <a:schemeClr val="tx1"/>
                </a:solidFill>
                <a:effectLst/>
                <a:latin typeface="Segoe UI" panose="020B0502040204020203" pitchFamily="34" charset="0"/>
                <a:ea typeface="+mn-ea"/>
                <a:cs typeface="+mn-cs"/>
              </a:rPr>
              <a:t>There are two access scopes for function-level keys:</a:t>
            </a:r>
          </a:p>
          <a:p>
            <a:pPr marL="171450" lvl="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Function</a:t>
            </a:r>
            <a:r>
              <a:rPr lang="en-US" sz="882" b="0" i="0" kern="1200" dirty="0">
                <a:solidFill>
                  <a:schemeClr val="tx1"/>
                </a:solidFill>
                <a:effectLst/>
                <a:latin typeface="Segoe UI" panose="020B0502040204020203" pitchFamily="34" charset="0"/>
                <a:ea typeface="+mn-ea"/>
                <a:cs typeface="+mn-cs"/>
              </a:rPr>
              <a:t>: These keys apply only to the specific functions under which they are defined. When used as an API key, these only allow access to that function.</a:t>
            </a:r>
          </a:p>
          <a:p>
            <a:pPr marL="171450" lvl="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Host</a:t>
            </a:r>
            <a:r>
              <a:rPr lang="en-US" sz="882" b="0" i="0" kern="1200" dirty="0">
                <a:solidFill>
                  <a:schemeClr val="tx1"/>
                </a:solidFill>
                <a:effectLst/>
                <a:latin typeface="Segoe UI" panose="020B0502040204020203" pitchFamily="34" charset="0"/>
                <a:ea typeface="+mn-ea"/>
                <a:cs typeface="+mn-cs"/>
              </a:rPr>
              <a:t>: Keys with a host scope can be used to access all functions within the function app. When used as an API key, these allow access to any function within the function app.</a:t>
            </a:r>
          </a:p>
          <a:p>
            <a:pPr marL="0" lvl="0" indent="-105829">
              <a:buNone/>
            </a:pPr>
            <a:r>
              <a:rPr lang="en-US" sz="882" b="0" i="0" kern="1200" dirty="0">
                <a:solidFill>
                  <a:schemeClr val="tx1"/>
                </a:solidFill>
                <a:effectLst/>
                <a:latin typeface="Segoe UI" panose="020B0502040204020203" pitchFamily="34" charset="0"/>
                <a:ea typeface="+mn-ea"/>
                <a:cs typeface="+mn-cs"/>
              </a:rPr>
              <a:t>Each key is named for reference, and there is a default key (named "default") at the function and host level. Function keys take precedence over host keys. When two keys are defined with the same name, the function key is always used.</a:t>
            </a:r>
          </a:p>
          <a:p>
            <a:pPr marL="0" lvl="0" indent="-105829">
              <a:buNone/>
            </a:pPr>
            <a:endParaRPr lang="en-US" sz="882" b="1" i="0" kern="1200" dirty="0">
              <a:solidFill>
                <a:schemeClr val="tx1"/>
              </a:solidFill>
              <a:effectLst/>
              <a:latin typeface="Segoe UI" panose="020B0502040204020203" pitchFamily="34" charset="0"/>
              <a:ea typeface="+mn-ea"/>
              <a:cs typeface="+mn-cs"/>
            </a:endParaRPr>
          </a:p>
          <a:p>
            <a:pPr marL="0" lvl="0" indent="-105829">
              <a:buNone/>
            </a:pPr>
            <a:r>
              <a:rPr lang="en-US" sz="882" b="1" i="0" kern="1200" dirty="0">
                <a:solidFill>
                  <a:schemeClr val="tx1"/>
                </a:solidFill>
                <a:effectLst/>
                <a:latin typeface="Segoe UI" panose="020B0502040204020203" pitchFamily="34" charset="0"/>
                <a:ea typeface="+mn-ea"/>
                <a:cs typeface="+mn-cs"/>
              </a:rPr>
              <a:t>Master key (admin-level)</a:t>
            </a:r>
          </a:p>
          <a:p>
            <a:pPr marL="0" lvl="0" indent="-105829">
              <a:buNone/>
            </a:pPr>
            <a:r>
              <a:rPr lang="en-US" sz="882" b="0" i="0" kern="1200" dirty="0">
                <a:solidFill>
                  <a:schemeClr val="tx1"/>
                </a:solidFill>
                <a:effectLst/>
                <a:latin typeface="Segoe UI" panose="020B0502040204020203" pitchFamily="34" charset="0"/>
                <a:ea typeface="+mn-ea"/>
                <a:cs typeface="+mn-cs"/>
              </a:rPr>
              <a:t>Each function app also has an admin-level host key named _master. In addition to providing host-level access to all functions in the app, the master key also provides administrative access to the runtime REST APIs. This key cannot be revoked. When you set an access level of admin, requests must use the master key; any other key results in access failure.</a:t>
            </a:r>
          </a:p>
          <a:p>
            <a:pPr marL="0" lvl="0" indent="-105829">
              <a:buNone/>
            </a:pPr>
            <a:endParaRPr lang="en-US" sz="882" b="1" i="0" kern="1200" dirty="0">
              <a:solidFill>
                <a:schemeClr val="tx1"/>
              </a:solidFill>
              <a:effectLst/>
              <a:latin typeface="Segoe UI" panose="020B0502040204020203" pitchFamily="34" charset="0"/>
              <a:ea typeface="+mn-ea"/>
              <a:cs typeface="+mn-cs"/>
            </a:endParaRPr>
          </a:p>
          <a:p>
            <a:pPr marL="0" lvl="0" indent="-105829">
              <a:buNone/>
            </a:pPr>
            <a:r>
              <a:rPr lang="en-US" sz="882" b="1" i="0" kern="1200" dirty="0">
                <a:solidFill>
                  <a:schemeClr val="tx1"/>
                </a:solidFill>
                <a:effectLst/>
                <a:latin typeface="Segoe UI" panose="020B0502040204020203" pitchFamily="34" charset="0"/>
                <a:ea typeface="+mn-ea"/>
                <a:cs typeface="+mn-cs"/>
              </a:rPr>
              <a:t>Caution</a:t>
            </a:r>
          </a:p>
          <a:p>
            <a:pPr marL="0" lvl="0" indent="-105829">
              <a:buNone/>
            </a:pPr>
            <a:r>
              <a:rPr lang="en-US" sz="882" b="0" i="0" kern="1200" dirty="0">
                <a:solidFill>
                  <a:schemeClr val="tx1"/>
                </a:solidFill>
                <a:effectLst/>
                <a:latin typeface="Segoe UI" panose="020B0502040204020203" pitchFamily="34" charset="0"/>
                <a:ea typeface="+mn-ea"/>
                <a:cs typeface="+mn-cs"/>
              </a:rPr>
              <a:t>Due to the elevated permissions in your function app granted by the master key, you should not share this key with third parties or distribute it in native client applications. Use caution when choosing the admin access level.</a:t>
            </a:r>
          </a:p>
          <a:p>
            <a:pPr marL="0" lvl="0" indent="-105829">
              <a:buNone/>
            </a:pPr>
            <a:endParaRPr lang="en-US" sz="882" b="1" i="0" kern="1200" dirty="0">
              <a:solidFill>
                <a:schemeClr val="tx1"/>
              </a:solidFill>
              <a:effectLst/>
              <a:latin typeface="Segoe UI" panose="020B0502040204020203" pitchFamily="34" charset="0"/>
              <a:ea typeface="+mn-ea"/>
              <a:cs typeface="+mn-cs"/>
            </a:endParaRPr>
          </a:p>
          <a:p>
            <a:pPr marL="0" lvl="0" indent="-105829">
              <a:buNone/>
            </a:pPr>
            <a:r>
              <a:rPr lang="en-US" sz="882" b="1" i="0" kern="1200" dirty="0">
                <a:solidFill>
                  <a:schemeClr val="tx1"/>
                </a:solidFill>
                <a:effectLst/>
                <a:latin typeface="Segoe UI" panose="020B0502040204020203" pitchFamily="34" charset="0"/>
                <a:ea typeface="+mn-ea"/>
                <a:cs typeface="+mn-cs"/>
              </a:rPr>
              <a:t>System key</a:t>
            </a:r>
          </a:p>
          <a:p>
            <a:pPr marL="0" lvl="0" indent="-105829">
              <a:buNone/>
            </a:pPr>
            <a:r>
              <a:rPr lang="en-US" sz="882" b="0" i="0" kern="1200" dirty="0">
                <a:solidFill>
                  <a:schemeClr val="tx1"/>
                </a:solidFill>
                <a:effectLst/>
                <a:latin typeface="Segoe UI" panose="020B0502040204020203" pitchFamily="34" charset="0"/>
                <a:ea typeface="+mn-ea"/>
                <a:cs typeface="+mn-cs"/>
              </a:rPr>
              <a:t>Specific extensions may require a system-managed key to access webhook endpoints. System keys are designed for extension-specific function endpoints that called by internal components. For example, the </a:t>
            </a:r>
            <a:r>
              <a:rPr lang="en-US" sz="882" b="0" i="0" u="sng" kern="1200" dirty="0">
                <a:solidFill>
                  <a:schemeClr val="tx1"/>
                </a:solidFill>
                <a:effectLst/>
                <a:latin typeface="Segoe UI" panose="020B0502040204020203" pitchFamily="34" charset="0"/>
                <a:ea typeface="+mn-ea"/>
                <a:cs typeface="+mn-cs"/>
                <a:hlinkClick r:id="rId3"/>
              </a:rPr>
              <a:t>Event Grid trigger</a:t>
            </a:r>
            <a:r>
              <a:rPr lang="en-US" sz="882" b="0" i="0" kern="1200" dirty="0">
                <a:solidFill>
                  <a:schemeClr val="tx1"/>
                </a:solidFill>
                <a:effectLst/>
                <a:latin typeface="Segoe UI" panose="020B0502040204020203" pitchFamily="34" charset="0"/>
                <a:ea typeface="+mn-ea"/>
                <a:cs typeface="+mn-cs"/>
              </a:rPr>
              <a:t> requires that the subscription use a system key when calling the trigger endpoint. Durable Functions also uses system keys to call </a:t>
            </a:r>
            <a:r>
              <a:rPr lang="en-US" sz="882" b="0" i="0" u="sng" kern="1200" dirty="0">
                <a:solidFill>
                  <a:schemeClr val="tx1"/>
                </a:solidFill>
                <a:effectLst/>
                <a:latin typeface="Segoe UI" panose="020B0502040204020203" pitchFamily="34" charset="0"/>
                <a:ea typeface="+mn-ea"/>
                <a:cs typeface="+mn-cs"/>
                <a:hlinkClick r:id="rId4"/>
              </a:rPr>
              <a:t>Durable Task extension APIs</a:t>
            </a:r>
            <a:r>
              <a:rPr lang="en-US" sz="882" b="0" i="0" kern="1200" dirty="0">
                <a:solidFill>
                  <a:schemeClr val="tx1"/>
                </a:solidFill>
                <a:effectLst/>
                <a:latin typeface="Segoe UI" panose="020B0502040204020203" pitchFamily="34" charset="0"/>
                <a:ea typeface="+mn-ea"/>
                <a:cs typeface="+mn-cs"/>
              </a:rPr>
              <a:t>.</a:t>
            </a:r>
          </a:p>
          <a:p>
            <a:pPr marL="0" lvl="0" indent="-105829">
              <a:buNone/>
            </a:pPr>
            <a:r>
              <a:rPr lang="en-US" sz="882" b="0" i="0" kern="1200" dirty="0">
                <a:solidFill>
                  <a:schemeClr val="tx1"/>
                </a:solidFill>
                <a:effectLst/>
                <a:latin typeface="Segoe UI" panose="020B0502040204020203" pitchFamily="34" charset="0"/>
                <a:ea typeface="+mn-ea"/>
                <a:cs typeface="+mn-cs"/>
              </a:rPr>
              <a:t>The scope of system keys is determined by the extension, but it generally applies to the entire function app. System keys can only be created by specific extensions, and you can't explicitly set their values. Like other keys, you can generate a new value for the key from the portal or by using the key APIs.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t>
            </a: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5"/>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6"/>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7"/>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7"/>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8"/>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9"/>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10"/>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11"/>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2"/>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3"/>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4"/>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5"/>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6"/>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7"/>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8"/>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9"/>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20"/>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21"/>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2"/>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3"/>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4202383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t>
            </a: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3"/>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4"/>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5"/>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5"/>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6"/>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7"/>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8"/>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9"/>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0"/>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1"/>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2"/>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3"/>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4"/>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5"/>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6"/>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7"/>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8"/>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9"/>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0"/>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1"/>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402423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Authentication/authorization</a:t>
            </a:r>
          </a:p>
          <a:p>
            <a:r>
              <a:rPr lang="en-US" sz="882" b="0" i="0" kern="1200" dirty="0">
                <a:solidFill>
                  <a:schemeClr val="tx1"/>
                </a:solidFill>
                <a:effectLst/>
                <a:latin typeface="Segoe UI" panose="020B0502040204020203" pitchFamily="34" charset="0"/>
                <a:ea typeface="+mn-ea"/>
                <a:cs typeface="+mn-cs"/>
              </a:rPr>
              <a:t>While function keys can provide some mitigation for unwanted access, the only way to truly secure your function endpoints is by implementing positive authentication of clients accessing your functions. You can then make authorization decisions based on identity.</a:t>
            </a:r>
          </a:p>
          <a:p>
            <a:r>
              <a:rPr lang="en-US" sz="882" b="1" i="0" kern="1200" dirty="0">
                <a:solidFill>
                  <a:schemeClr val="tx1"/>
                </a:solidFill>
                <a:effectLst/>
                <a:latin typeface="Segoe UI" panose="020B0502040204020203" pitchFamily="34" charset="0"/>
                <a:ea typeface="+mn-ea"/>
                <a:cs typeface="+mn-cs"/>
              </a:rPr>
              <a:t>Enable App Service Authentication/Authorization</a:t>
            </a:r>
          </a:p>
          <a:p>
            <a:r>
              <a:rPr lang="en-US" sz="882" b="0" i="0" kern="1200" dirty="0">
                <a:solidFill>
                  <a:schemeClr val="tx1"/>
                </a:solidFill>
                <a:effectLst/>
                <a:latin typeface="Segoe UI" panose="020B0502040204020203" pitchFamily="34" charset="0"/>
                <a:ea typeface="+mn-ea"/>
                <a:cs typeface="+mn-cs"/>
              </a:rPr>
              <a:t>The App Service platform lets you use Azure Active Directory (AAD) and several third-party identity providers to authenticate clients. You can use this strategy to implement custom authorization rules for your functions, and you can work with user information from your function code. </a:t>
            </a:r>
          </a:p>
          <a:p>
            <a:r>
              <a:rPr lang="en-US" sz="882" b="0" i="0" kern="1200" dirty="0">
                <a:solidFill>
                  <a:schemeClr val="tx1"/>
                </a:solidFill>
                <a:effectLst/>
                <a:latin typeface="Segoe UI" panose="020B0502040204020203" pitchFamily="34" charset="0"/>
                <a:ea typeface="+mn-ea"/>
                <a:cs typeface="+mn-cs"/>
              </a:rPr>
              <a:t>Let me show you a code snippet on how you may work with the client identities: </a:t>
            </a:r>
            <a:r>
              <a:rPr lang="en-US" dirty="0">
                <a:hlinkClick r:id="rId3"/>
              </a:rPr>
              <a:t>https://docs.microsoft.com/en-us/azure/azure-functions/functions-bindings-http-webhook-trigger?tabs=csharp#working-with-client-identities</a:t>
            </a:r>
            <a:endParaRPr lang="en-US" dirty="0"/>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Use Azure API Management (APIM) to authenticate requests</a:t>
            </a:r>
          </a:p>
          <a:p>
            <a:r>
              <a:rPr lang="en-US" sz="882" b="0" i="0" kern="1200" dirty="0">
                <a:solidFill>
                  <a:schemeClr val="tx1"/>
                </a:solidFill>
                <a:effectLst/>
                <a:latin typeface="Segoe UI" panose="020B0502040204020203" pitchFamily="34" charset="0"/>
                <a:ea typeface="+mn-ea"/>
                <a:cs typeface="+mn-cs"/>
              </a:rPr>
              <a:t>APIM provides a variety of API security options for incoming requests. With APIM in place, you can configure your function app to accept requests only from the IP address of your APIM instance and also add a plethora of policies to limit request rate and much more. </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build-in </a:t>
            </a:r>
            <a:r>
              <a:rPr lang="en-US" sz="882" b="0" i="0" u="sng" kern="1200" dirty="0">
                <a:solidFill>
                  <a:schemeClr val="tx1"/>
                </a:solidFill>
                <a:effectLst/>
                <a:latin typeface="Segoe UI" panose="020B0502040204020203" pitchFamily="34" charset="0"/>
                <a:ea typeface="+mn-ea"/>
                <a:cs typeface="+mn-cs"/>
                <a:hlinkClick r:id="rId4"/>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5"/>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6"/>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6"/>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7"/>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8"/>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9"/>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10"/>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1"/>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2"/>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3"/>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4"/>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5"/>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6"/>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7"/>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8"/>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9"/>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20"/>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1"/>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2"/>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21157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Permissions</a:t>
            </a:r>
          </a:p>
          <a:p>
            <a:r>
              <a:rPr lang="en-US" sz="882" b="0" i="0" kern="1200" dirty="0">
                <a:solidFill>
                  <a:schemeClr val="tx1"/>
                </a:solidFill>
                <a:effectLst/>
                <a:latin typeface="Segoe UI" panose="020B0502040204020203" pitchFamily="34" charset="0"/>
                <a:ea typeface="+mn-ea"/>
                <a:cs typeface="+mn-cs"/>
              </a:rPr>
              <a:t>As with any application or service, the goal is run your function app with the lowest possible permissions.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User management permissions</a:t>
            </a:r>
          </a:p>
          <a:p>
            <a:r>
              <a:rPr lang="en-US" sz="882" b="0" i="0" kern="1200" dirty="0">
                <a:solidFill>
                  <a:schemeClr val="tx1"/>
                </a:solidFill>
                <a:effectLst/>
                <a:latin typeface="Segoe UI" panose="020B0502040204020203" pitchFamily="34" charset="0"/>
                <a:ea typeface="+mn-ea"/>
                <a:cs typeface="+mn-cs"/>
              </a:rPr>
              <a:t>Functions supports built-in </a:t>
            </a:r>
            <a:r>
              <a:rPr lang="en-US" sz="882" b="0" i="0" u="sng" kern="1200" dirty="0">
                <a:solidFill>
                  <a:schemeClr val="tx1"/>
                </a:solidFill>
                <a:effectLst/>
                <a:latin typeface="Segoe UI" panose="020B0502040204020203" pitchFamily="34" charset="0"/>
                <a:ea typeface="+mn-ea"/>
                <a:cs typeface="+mn-cs"/>
                <a:hlinkClick r:id="rId3"/>
              </a:rPr>
              <a:t>Azure role-based access control (RBAC)</a:t>
            </a:r>
            <a:r>
              <a:rPr lang="en-US" sz="882" b="0" i="0" kern="1200" dirty="0">
                <a:solidFill>
                  <a:schemeClr val="tx1"/>
                </a:solidFill>
                <a:effectLst/>
                <a:latin typeface="Segoe UI" panose="020B0502040204020203" pitchFamily="34" charset="0"/>
                <a:ea typeface="+mn-ea"/>
                <a:cs typeface="+mn-cs"/>
              </a:rPr>
              <a:t>. RBAC roles supported by Functions are </a:t>
            </a:r>
            <a:r>
              <a:rPr lang="en-US" sz="882" b="0" i="0" u="sng" kern="1200" dirty="0">
                <a:solidFill>
                  <a:schemeClr val="tx1"/>
                </a:solidFill>
                <a:effectLst/>
                <a:latin typeface="Segoe UI" panose="020B0502040204020203" pitchFamily="34" charset="0"/>
                <a:ea typeface="+mn-ea"/>
                <a:cs typeface="+mn-cs"/>
                <a:hlinkClick r:id="rId4"/>
              </a:rPr>
              <a:t>Contributor</a:t>
            </a:r>
            <a:r>
              <a:rPr lang="en-US" sz="882" b="0" i="0" kern="1200" dirty="0">
                <a:solidFill>
                  <a:schemeClr val="tx1"/>
                </a:solidFill>
                <a:effectLst/>
                <a:latin typeface="Segoe UI" panose="020B0502040204020203" pitchFamily="34" charset="0"/>
                <a:ea typeface="+mn-ea"/>
                <a:cs typeface="+mn-cs"/>
              </a:rPr>
              <a:t>, </a:t>
            </a:r>
            <a:r>
              <a:rPr lang="en-US" sz="882" b="0" i="0" u="sng" kern="1200" dirty="0">
                <a:solidFill>
                  <a:schemeClr val="tx1"/>
                </a:solidFill>
                <a:effectLst/>
                <a:latin typeface="Segoe UI" panose="020B0502040204020203" pitchFamily="34" charset="0"/>
                <a:ea typeface="+mn-ea"/>
                <a:cs typeface="+mn-cs"/>
                <a:hlinkClick r:id="rId5"/>
              </a:rPr>
              <a:t>Owner</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5"/>
              </a:rPr>
              <a:t>Reader</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Permissions are effective at the function app level. The Contributor role is required to perform most function app-level tasks. Only the Owner role can delete a function app.</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Organize functions by privilege</a:t>
            </a:r>
          </a:p>
          <a:p>
            <a:r>
              <a:rPr lang="en-US" sz="882" b="0" i="0" kern="1200" dirty="0">
                <a:solidFill>
                  <a:schemeClr val="tx1"/>
                </a:solidFill>
                <a:effectLst/>
                <a:latin typeface="Segoe UI" panose="020B0502040204020203" pitchFamily="34" charset="0"/>
                <a:ea typeface="+mn-ea"/>
                <a:cs typeface="+mn-cs"/>
              </a:rPr>
              <a:t>Connection strings and other credentials stored in application settings gives all of the functions in the function app the same set of permissions in the associated resource. Consider minimizing the number of functions with access to specific credentials by moving functions that don't use those credentials to a separate function app. You can always use techniques such as </a:t>
            </a:r>
            <a:r>
              <a:rPr lang="en-US" sz="882" b="0" i="0" u="sng" kern="1200" dirty="0">
                <a:solidFill>
                  <a:schemeClr val="tx1"/>
                </a:solidFill>
                <a:effectLst/>
                <a:latin typeface="Segoe UI" panose="020B0502040204020203" pitchFamily="34" charset="0"/>
                <a:ea typeface="+mn-ea"/>
                <a:cs typeface="+mn-cs"/>
                <a:hlinkClick r:id="rId6"/>
              </a:rPr>
              <a:t>function chaining</a:t>
            </a:r>
            <a:r>
              <a:rPr lang="en-US" sz="882" b="0" i="0" kern="1200" dirty="0">
                <a:solidFill>
                  <a:schemeClr val="tx1"/>
                </a:solidFill>
                <a:effectLst/>
                <a:latin typeface="Segoe UI" panose="020B0502040204020203" pitchFamily="34" charset="0"/>
                <a:ea typeface="+mn-ea"/>
                <a:cs typeface="+mn-cs"/>
              </a:rPr>
              <a:t> to pass data between functions in different function apps.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Managed identities</a:t>
            </a:r>
          </a:p>
          <a:p>
            <a:r>
              <a:rPr lang="en-US" sz="882" b="0" i="0" kern="1200" dirty="0">
                <a:solidFill>
                  <a:schemeClr val="tx1"/>
                </a:solidFill>
                <a:effectLst/>
                <a:latin typeface="Segoe UI" panose="020B0502040204020203" pitchFamily="34" charset="0"/>
                <a:ea typeface="+mn-ea"/>
                <a:cs typeface="+mn-cs"/>
              </a:rPr>
              <a:t>A managed identity from Azure Active Directory (Azure AD) allows your app to easily access other Azure AD-protected resources such as Azure Key Vault. The identity is managed by the Azure platform and does not require you to provision or rotate any secrets. </a:t>
            </a:r>
          </a:p>
          <a:p>
            <a:r>
              <a:rPr lang="en-US" sz="882" b="0" i="0" kern="1200" dirty="0">
                <a:solidFill>
                  <a:schemeClr val="tx1"/>
                </a:solidFill>
                <a:effectLst/>
                <a:latin typeface="Segoe UI" panose="020B0502040204020203" pitchFamily="34" charset="0"/>
                <a:ea typeface="+mn-ea"/>
                <a:cs typeface="+mn-cs"/>
              </a:rPr>
              <a:t>Your application can be granted two types of identities: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system-assigned identity</a:t>
            </a:r>
            <a:r>
              <a:rPr lang="en-US" sz="882" b="0" i="0" kern="1200" dirty="0">
                <a:solidFill>
                  <a:schemeClr val="tx1"/>
                </a:solidFill>
                <a:effectLst/>
                <a:latin typeface="Segoe UI" panose="020B0502040204020203" pitchFamily="34" charset="0"/>
                <a:ea typeface="+mn-ea"/>
                <a:cs typeface="+mn-cs"/>
              </a:rPr>
              <a:t> is tied to your application and is deleted if your app is deleted. An app can only have one system-assigned identity.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 </a:t>
            </a:r>
            <a:r>
              <a:rPr lang="en-US" sz="882" b="1" i="0" kern="1200" dirty="0">
                <a:solidFill>
                  <a:schemeClr val="tx1"/>
                </a:solidFill>
                <a:effectLst/>
                <a:latin typeface="Segoe UI" panose="020B0502040204020203" pitchFamily="34" charset="0"/>
                <a:ea typeface="+mn-ea"/>
                <a:cs typeface="+mn-cs"/>
              </a:rPr>
              <a:t>user-assigned identity</a:t>
            </a:r>
            <a:r>
              <a:rPr lang="en-US" sz="882" b="0" i="0" kern="1200" dirty="0">
                <a:solidFill>
                  <a:schemeClr val="tx1"/>
                </a:solidFill>
                <a:effectLst/>
                <a:latin typeface="Segoe UI" panose="020B0502040204020203" pitchFamily="34" charset="0"/>
                <a:ea typeface="+mn-ea"/>
                <a:cs typeface="+mn-cs"/>
              </a:rPr>
              <a:t> is a standalone Azure resource that can be assigned to your app. An app can have multiple user-assigned identities. </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u="sng" kern="1200" dirty="0">
                <a:solidFill>
                  <a:schemeClr val="tx1"/>
                </a:solidFill>
                <a:effectLst/>
                <a:latin typeface="Segoe UI" panose="020B0502040204020203" pitchFamily="34" charset="0"/>
                <a:ea typeface="+mn-ea"/>
                <a:cs typeface="+mn-cs"/>
                <a:hlinkClick r:id="rId7"/>
              </a:rPr>
              <a:t>Cross-origin resource sharing (CORS)</a:t>
            </a:r>
            <a:r>
              <a:rPr lang="en-US" sz="882" b="0" i="0" kern="1200" dirty="0">
                <a:solidFill>
                  <a:schemeClr val="tx1"/>
                </a:solidFill>
                <a:effectLst/>
                <a:latin typeface="Segoe UI" panose="020B0502040204020203" pitchFamily="34" charset="0"/>
                <a:ea typeface="+mn-ea"/>
                <a:cs typeface="+mn-cs"/>
              </a:rPr>
              <a:t> is a way to allow web apps running in another domain to make requests to your HTTP trigger endpoints. App Service provides built-in support for handing the required CORS headers in HTTP requests. CORS rules are defined on a function app level.</a:t>
            </a:r>
          </a:p>
          <a:p>
            <a:r>
              <a:rPr lang="en-US" sz="882" b="0" i="0" kern="1200" dirty="0">
                <a:solidFill>
                  <a:schemeClr val="tx1"/>
                </a:solidFill>
                <a:effectLst/>
                <a:latin typeface="Segoe UI" panose="020B0502040204020203" pitchFamily="34" charset="0"/>
                <a:ea typeface="+mn-ea"/>
                <a:cs typeface="+mn-cs"/>
              </a:rPr>
              <a:t>While it's tempting to use a wildcard that allows all sites to access your endpoint. But, this defeats the purpose of CORS, which is to help prevent cross-site scripting attacks. Instead, add a separate CORS entry for the domain of each web app that must access your endpoint.</a:t>
            </a: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If you prefer to instead manage the secure storage of your secrets, the app setting should instead be references to Azure Key Vault.</a:t>
            </a: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8"/>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9"/>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10"/>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1"/>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2"/>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3"/>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4"/>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5"/>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6"/>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7"/>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8"/>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9"/>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20"/>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1"/>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684018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Managing secrets</a:t>
            </a:r>
          </a:p>
          <a:p>
            <a:r>
              <a:rPr lang="en-US" sz="882" b="0" i="0" kern="1200" dirty="0">
                <a:solidFill>
                  <a:schemeClr val="tx1"/>
                </a:solidFill>
                <a:effectLst/>
                <a:latin typeface="Segoe UI" panose="020B0502040204020203" pitchFamily="34" charset="0"/>
                <a:ea typeface="+mn-ea"/>
                <a:cs typeface="+mn-cs"/>
              </a:rPr>
              <a:t>To be able to connect to the various services and resources need to run your code, function apps need to be able to access secrets, such as connection strings and service keys. This section describes how to store secrets required by your functions.</a:t>
            </a:r>
          </a:p>
          <a:p>
            <a:r>
              <a:rPr lang="en-US" sz="882" b="0" i="0" kern="1200" dirty="0">
                <a:solidFill>
                  <a:schemeClr val="tx1"/>
                </a:solidFill>
                <a:effectLst/>
                <a:latin typeface="Segoe UI" panose="020B0502040204020203" pitchFamily="34" charset="0"/>
                <a:ea typeface="+mn-ea"/>
                <a:cs typeface="+mn-cs"/>
              </a:rPr>
              <a:t>Never store secrets in your function code.</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Application settings</a:t>
            </a:r>
          </a:p>
          <a:p>
            <a:r>
              <a:rPr lang="en-US" sz="882" b="0" i="0" kern="1200" dirty="0">
                <a:solidFill>
                  <a:schemeClr val="tx1"/>
                </a:solidFill>
                <a:effectLst/>
                <a:latin typeface="Segoe UI" panose="020B0502040204020203" pitchFamily="34" charset="0"/>
                <a:ea typeface="+mn-ea"/>
                <a:cs typeface="+mn-cs"/>
              </a:rPr>
              <a:t>By default, you store connection strings and secrets used by your function app and bindings as application settings. This makes these credentials available to both your function code and the various bindings used by the function. The application setting (key) name is used to retrieve the actual value, which is the secret.</a:t>
            </a:r>
          </a:p>
          <a:p>
            <a:r>
              <a:rPr lang="en-US" sz="882" b="0" i="0" kern="1200" dirty="0">
                <a:solidFill>
                  <a:schemeClr val="tx1"/>
                </a:solidFill>
                <a:effectLst/>
                <a:latin typeface="Segoe UI" panose="020B0502040204020203" pitchFamily="34" charset="0"/>
                <a:ea typeface="+mn-ea"/>
                <a:cs typeface="+mn-cs"/>
              </a:rPr>
              <a:t>For example, every function app requires an associated storage account, which is used by the runtime. By default, the connection to this storage account is stored in an application setting named </a:t>
            </a:r>
            <a:r>
              <a:rPr lang="en-US" sz="882" b="0" i="0" kern="1200" dirty="0" err="1">
                <a:solidFill>
                  <a:schemeClr val="tx1"/>
                </a:solidFill>
                <a:effectLst/>
                <a:latin typeface="Segoe UI" panose="020B0502040204020203" pitchFamily="34" charset="0"/>
                <a:ea typeface="+mn-ea"/>
                <a:cs typeface="+mn-cs"/>
              </a:rPr>
              <a:t>AzureWebJobsStorage</a:t>
            </a:r>
            <a:r>
              <a:rPr lang="en-US" sz="882" b="0" i="0" kern="1200" dirty="0">
                <a:solidFill>
                  <a:schemeClr val="tx1"/>
                </a:solidFill>
                <a:effectLst/>
                <a:latin typeface="Segoe UI" panose="020B0502040204020203" pitchFamily="34" charset="0"/>
                <a:ea typeface="+mn-ea"/>
                <a:cs typeface="+mn-cs"/>
              </a:rPr>
              <a:t>.</a:t>
            </a:r>
          </a:p>
          <a:p>
            <a:r>
              <a:rPr lang="en-US" sz="882" b="0" i="0" kern="1200">
                <a:solidFill>
                  <a:schemeClr val="tx1"/>
                </a:solidFill>
                <a:effectLst/>
                <a:latin typeface="Segoe UI" panose="020B0502040204020203" pitchFamily="34" charset="0"/>
                <a:ea typeface="+mn-ea"/>
                <a:cs typeface="+mn-cs"/>
              </a:rPr>
              <a:t>App settings and connection strings are stored encrypted in Azure. They're decrypted only before being injected into your app's process memory when the app starts. The encryption keys are rotated regularly. 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0" i="0" kern="1200">
                <a:solidFill>
                  <a:schemeClr val="tx1"/>
                </a:solidFill>
                <a:effectLst/>
                <a:latin typeface="Segoe UI" panose="020B0502040204020203" pitchFamily="34" charset="0"/>
                <a:ea typeface="+mn-ea"/>
                <a:cs typeface="+mn-cs"/>
              </a:rPr>
              <a:t>If you prefer to instead manage the secure storage of your secrets, the app setting should instead be references to Azure Key Vault.</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Key Vault references</a:t>
            </a:r>
          </a:p>
          <a:p>
            <a:r>
              <a:rPr lang="en-US" sz="882" b="0" i="0" kern="1200" dirty="0">
                <a:solidFill>
                  <a:schemeClr val="tx1"/>
                </a:solidFill>
                <a:effectLst/>
                <a:latin typeface="Segoe UI" panose="020B0502040204020203" pitchFamily="34" charset="0"/>
                <a:ea typeface="+mn-ea"/>
                <a:cs typeface="+mn-cs"/>
              </a:rPr>
              <a:t>While application settings are sufficient for most many functions, you may want to share the same secrets across multiple services. In this case, redundant storage of secrets results in more potential vulnerabilities. A more secure approach is to a central secret storage service and use references to this service instead of the secrets themselves.</a:t>
            </a:r>
          </a:p>
          <a:p>
            <a:r>
              <a:rPr lang="en-US" sz="882" b="0" i="0" u="sng" kern="1200" dirty="0">
                <a:solidFill>
                  <a:schemeClr val="tx1"/>
                </a:solidFill>
                <a:effectLst/>
                <a:latin typeface="Segoe UI" panose="020B0502040204020203" pitchFamily="34" charset="0"/>
                <a:ea typeface="+mn-ea"/>
                <a:cs typeface="+mn-cs"/>
                <a:hlinkClick r:id="rId3"/>
              </a:rPr>
              <a:t>Azure Key Vault</a:t>
            </a:r>
            <a:r>
              <a:rPr lang="en-US" sz="882" b="0" i="0" kern="1200" dirty="0">
                <a:solidFill>
                  <a:schemeClr val="tx1"/>
                </a:solidFill>
                <a:effectLst/>
                <a:latin typeface="Segoe UI" panose="020B0502040204020203" pitchFamily="34" charset="0"/>
                <a:ea typeface="+mn-ea"/>
                <a:cs typeface="+mn-cs"/>
              </a:rPr>
              <a:t> is a service that provides centralized secrets management, with full control over access policies and audit history. You can use a Key Vault reference in the place of a connection string or key in your application settings.</a:t>
            </a: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4"/>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5"/>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6"/>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7"/>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8"/>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9"/>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0"/>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1"/>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2"/>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3"/>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4"/>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5"/>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6"/>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038478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Set usage quotas</a:t>
            </a:r>
          </a:p>
          <a:p>
            <a:r>
              <a:rPr lang="en-US" sz="882" b="0" i="0" kern="1200" dirty="0">
                <a:solidFill>
                  <a:schemeClr val="tx1"/>
                </a:solidFill>
                <a:effectLst/>
                <a:latin typeface="Segoe UI" panose="020B0502040204020203" pitchFamily="34" charset="0"/>
                <a:ea typeface="+mn-ea"/>
                <a:cs typeface="+mn-cs"/>
              </a:rPr>
              <a:t>Consider setting a usage quota on functions running in a Consumption plan. When you set a daily GB-sec limit on the sum total execution of functions in your function app, execution is stopped when the limit is reached. This could potentially help mitigate against malicious code executing your 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Data validation</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3"/>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4"/>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5"/>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6"/>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7"/>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8"/>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9"/>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0"/>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1"/>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2"/>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3"/>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4"/>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5"/>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6290769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Data validation</a:t>
            </a:r>
          </a:p>
          <a:p>
            <a:r>
              <a:rPr lang="en-US" sz="882" b="0" i="0" kern="1200" dirty="0">
                <a:solidFill>
                  <a:schemeClr val="tx1"/>
                </a:solidFill>
                <a:effectLst/>
                <a:latin typeface="Segoe UI" panose="020B0502040204020203" pitchFamily="34" charset="0"/>
                <a:ea typeface="+mn-ea"/>
                <a:cs typeface="+mn-cs"/>
              </a:rPr>
              <a:t>The triggers and bindings used by your functions don't provide any additional data validation. Your code must validate any data received from a trigger or input binding. If an upstream service is compromised, you don't want unvalidated inputs flowing through your functions. For example, if your function stores data from an Azure Storage queue in a relational database, you must validate the data and parameterize your commands to avoid SQL injection attacks.</a:t>
            </a:r>
          </a:p>
          <a:p>
            <a:r>
              <a:rPr lang="en-US" sz="882" b="0" i="0" kern="1200" dirty="0">
                <a:solidFill>
                  <a:schemeClr val="tx1"/>
                </a:solidFill>
                <a:effectLst/>
                <a:latin typeface="Segoe UI" panose="020B0502040204020203" pitchFamily="34" charset="0"/>
                <a:ea typeface="+mn-ea"/>
                <a:cs typeface="+mn-cs"/>
              </a:rPr>
              <a:t>Don't assume that the data coming into your function has already been validated or sanitized. It's also a good idea to verify that the data being written to output bindings is valid.</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3"/>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4"/>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5"/>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6"/>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7"/>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8"/>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9"/>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0"/>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1"/>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2"/>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3"/>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4"/>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5"/>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830061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.NET Framework applications initially started with the .NET Framework version 1.0, which was released in late 2001. Then, companies moved towards newer versions (such as 2.0, 3.5 and .NET 4.x). Most of those applications ran on Windows Server and Internet Information Server (IIS), and used a relational database, like SQL Server, Oracle, MySQL, or any other RDBMS.</a:t>
            </a:r>
          </a:p>
          <a:p>
            <a:r>
              <a:rPr lang="en-US" sz="882" b="0" i="0" kern="1200" dirty="0">
                <a:solidFill>
                  <a:schemeClr val="tx1"/>
                </a:solidFill>
                <a:effectLst/>
                <a:latin typeface="Segoe UI" panose="020B0502040204020203" pitchFamily="34" charset="0"/>
                <a:ea typeface="+mn-ea"/>
                <a:cs typeface="+mn-cs"/>
              </a:rPr>
              <a:t>Most existing .NET applications might nowadays be based on .NET Framework 4.x, or even on .NET Framework 3.5, and use web frameworks like ASP.NET MVC, ASP.NET Web Forms, ASP.NET Web API, Windows Communication Foundation (WCF), ASP.NET </a:t>
            </a:r>
            <a:r>
              <a:rPr lang="en-US" sz="882" b="0" i="0" kern="1200" dirty="0" err="1">
                <a:solidFill>
                  <a:schemeClr val="tx1"/>
                </a:solidFill>
                <a:effectLst/>
                <a:latin typeface="Segoe UI" panose="020B0502040204020203" pitchFamily="34" charset="0"/>
                <a:ea typeface="+mn-ea"/>
                <a:cs typeface="+mn-cs"/>
              </a:rPr>
              <a:t>SignalR</a:t>
            </a:r>
            <a:r>
              <a:rPr lang="en-US" sz="882" b="0" i="0" kern="1200" dirty="0">
                <a:solidFill>
                  <a:schemeClr val="tx1"/>
                </a:solidFill>
                <a:effectLst/>
                <a:latin typeface="Segoe UI" panose="020B0502040204020203" pitchFamily="34" charset="0"/>
                <a:ea typeface="+mn-ea"/>
                <a:cs typeface="+mn-cs"/>
              </a:rPr>
              <a:t>, and ASP.NET Web Pages. These established .NET Framework technologies depend on Windows. That dependency is important to consider if you are simply migrating legacy apps and you want to make minimal changes to your application infrastructure.</a:t>
            </a:r>
          </a:p>
          <a:p>
            <a:r>
              <a:rPr lang="en-US" sz="882" b="0" i="0" kern="1200" dirty="0">
                <a:solidFill>
                  <a:schemeClr val="tx1"/>
                </a:solidFill>
                <a:effectLst/>
                <a:latin typeface="Segoe UI" panose="020B0502040204020203" pitchFamily="34" charset="0"/>
                <a:ea typeface="+mn-ea"/>
                <a:cs typeface="+mn-cs"/>
              </a:rPr>
              <a:t>This figure shows the primary technologies and architecture styles used at each of the three cloud maturity levels.</a:t>
            </a:r>
          </a:p>
          <a:p>
            <a:r>
              <a:rPr lang="en-US" sz="882" b="0" i="0" kern="1200" dirty="0">
                <a:solidFill>
                  <a:schemeClr val="tx1"/>
                </a:solidFill>
                <a:effectLst/>
                <a:latin typeface="Segoe UI" panose="020B0502040204020203" pitchFamily="34" charset="0"/>
                <a:ea typeface="+mn-ea"/>
                <a:cs typeface="+mn-cs"/>
              </a:rPr>
              <a:t>It highlights the most common scenarios, but many hybrid and mixed variations are possible when it comes to architecture. For example, the maturity models apply not only to monolithic architectures in existing web apps, but also to service orientation, N-Tier, and other architecture style variations. The higher focus or percentage on one or another architecture type and related technologies determines the overall maturity level of your applications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23984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Handle errors</a:t>
            </a:r>
          </a:p>
          <a:p>
            <a:r>
              <a:rPr lang="en-US" sz="882" b="0" i="0" kern="1200" dirty="0">
                <a:solidFill>
                  <a:schemeClr val="tx1"/>
                </a:solidFill>
                <a:effectLst/>
                <a:latin typeface="Segoe UI" panose="020B0502040204020203" pitchFamily="34" charset="0"/>
                <a:ea typeface="+mn-ea"/>
                <a:cs typeface="+mn-cs"/>
              </a:rPr>
              <a:t>While it seems basic, it's important to write good error handling in your functions. Unhandled errors bubble-up to the host and are handled by the runtime. Different bindings handle processing of errors differently.</a:t>
            </a:r>
          </a:p>
          <a:p>
            <a:pPr algn="l"/>
            <a:r>
              <a:rPr lang="en-US" b="0" i="0" dirty="0">
                <a:solidFill>
                  <a:srgbClr val="171717"/>
                </a:solidFill>
                <a:effectLst/>
                <a:latin typeface="Segoe UI" panose="020B0502040204020203" pitchFamily="34" charset="0"/>
              </a:rPr>
              <a:t>Errors raised in an Azure Functions can come from any of the following origins: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Use of built-in Azure Functions </a:t>
            </a:r>
            <a:r>
              <a:rPr lang="en-US" b="0" i="0" u="none" strike="noStrike" dirty="0">
                <a:solidFill>
                  <a:srgbClr val="171717"/>
                </a:solidFill>
                <a:effectLst/>
                <a:latin typeface="Segoe UI" panose="020B0502040204020203" pitchFamily="34" charset="0"/>
                <a:hlinkClick r:id="rId3"/>
              </a:rPr>
              <a:t>triggers and bindings</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Calls to APIs of underlying Azure services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Calls to REST endpoints</a:t>
            </a:r>
          </a:p>
          <a:p>
            <a:pPr marL="171450" indent="-171450" algn="l">
              <a:buFont typeface="Arial" panose="020B0604020202020204" pitchFamily="34" charset="0"/>
              <a:buChar char="•"/>
            </a:pPr>
            <a:r>
              <a:rPr lang="en-US" b="0" i="0" dirty="0">
                <a:solidFill>
                  <a:srgbClr val="171717"/>
                </a:solidFill>
                <a:effectLst/>
                <a:latin typeface="Segoe UI" panose="020B0502040204020203" pitchFamily="34" charset="0"/>
              </a:rPr>
              <a:t>Calls to client libraries, packages, or third-party APIs</a:t>
            </a:r>
          </a:p>
          <a:p>
            <a:pPr algn="l"/>
            <a:r>
              <a:rPr lang="en-US" b="0" i="0" dirty="0">
                <a:solidFill>
                  <a:srgbClr val="171717"/>
                </a:solidFill>
                <a:effectLst/>
                <a:latin typeface="Segoe UI" panose="020B0502040204020203" pitchFamily="34" charset="0"/>
              </a:rPr>
              <a:t>Following solid error handling practices is important to avoid loss of data or missed messages. Recommended error handling practices include the following actions:</a:t>
            </a: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4"/>
              </a:rPr>
              <a:t>Enable Application Insights</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5"/>
              </a:rPr>
              <a:t>Use structured error handling</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6"/>
              </a:rPr>
              <a:t>Design for idempotency</a:t>
            </a:r>
            <a:endParaRPr lang="en-US" b="0" i="0" dirty="0">
              <a:solidFill>
                <a:srgbClr val="171717"/>
              </a:solidFill>
              <a:effectLst/>
              <a:latin typeface="Segoe UI" panose="020B0502040204020203" pitchFamily="34" charset="0"/>
            </a:endParaRPr>
          </a:p>
          <a:p>
            <a:pPr marL="171450" indent="-171450" algn="l">
              <a:buFont typeface="Arial" panose="020B0604020202020204" pitchFamily="34" charset="0"/>
              <a:buChar char="•"/>
            </a:pPr>
            <a:r>
              <a:rPr lang="en-US" b="0" i="0" u="none" strike="noStrike" dirty="0">
                <a:solidFill>
                  <a:srgbClr val="171717"/>
                </a:solidFill>
                <a:effectLst/>
                <a:latin typeface="Segoe UI" panose="020B0502040204020203" pitchFamily="34" charset="0"/>
                <a:hlinkClick r:id="rId7"/>
              </a:rPr>
              <a:t>Implement retry policies</a:t>
            </a:r>
            <a:r>
              <a:rPr lang="en-US" b="0" i="0" dirty="0">
                <a:solidFill>
                  <a:srgbClr val="171717"/>
                </a:solidFill>
                <a:effectLst/>
                <a:latin typeface="Segoe UI" panose="020B0502040204020203" pitchFamily="34" charset="0"/>
              </a:rPr>
              <a:t> (where appropriate)</a:t>
            </a:r>
          </a:p>
          <a:p>
            <a:pPr algn="l"/>
            <a:r>
              <a:rPr lang="en-US" b="1" i="0" dirty="0">
                <a:solidFill>
                  <a:srgbClr val="171717"/>
                </a:solidFill>
                <a:effectLst/>
                <a:latin typeface="Segoe UI" panose="020B0502040204020203" pitchFamily="34" charset="0"/>
              </a:rPr>
              <a:t>Use structured error handling</a:t>
            </a:r>
          </a:p>
          <a:p>
            <a:pPr algn="l"/>
            <a:r>
              <a:rPr lang="en-US" b="0" i="0" dirty="0">
                <a:solidFill>
                  <a:srgbClr val="171717"/>
                </a:solidFill>
                <a:effectLst/>
                <a:latin typeface="Segoe UI" panose="020B0502040204020203" pitchFamily="34" charset="0"/>
              </a:rPr>
              <a:t>Capturing and publishing errors is critical to monitoring the health of your application. The top-most level of any function code should include a try/catch block. In the catch block, you can capture and publish errors.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8"/>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9"/>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10"/>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11"/>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12"/>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13"/>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14"/>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5"/>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6"/>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7"/>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8"/>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9"/>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20"/>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43037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Disable remote debugging</a:t>
            </a:r>
          </a:p>
          <a:p>
            <a:r>
              <a:rPr lang="en-US" sz="882" b="0" i="0" kern="1200" dirty="0">
                <a:solidFill>
                  <a:schemeClr val="tx1"/>
                </a:solidFill>
                <a:effectLst/>
                <a:latin typeface="Segoe UI" panose="020B0502040204020203" pitchFamily="34" charset="0"/>
                <a:ea typeface="+mn-ea"/>
                <a:cs typeface="+mn-cs"/>
              </a:rPr>
              <a:t>Make sure that remote debugging is disabled, except when you are actively debugging your functions. You can disable remote debugging in the </a:t>
            </a:r>
            <a:r>
              <a:rPr lang="en-US" sz="882" b="1" i="0" kern="1200" dirty="0">
                <a:solidFill>
                  <a:schemeClr val="tx1"/>
                </a:solidFill>
                <a:effectLst/>
                <a:latin typeface="Segoe UI" panose="020B0502040204020203" pitchFamily="34" charset="0"/>
                <a:ea typeface="+mn-ea"/>
                <a:cs typeface="+mn-cs"/>
              </a:rPr>
              <a:t>General Settings</a:t>
            </a:r>
            <a:r>
              <a:rPr lang="en-US" sz="882" b="0" i="0" kern="1200" dirty="0">
                <a:solidFill>
                  <a:schemeClr val="tx1"/>
                </a:solidFill>
                <a:effectLst/>
                <a:latin typeface="Segoe UI" panose="020B0502040204020203" pitchFamily="34" charset="0"/>
                <a:ea typeface="+mn-ea"/>
                <a:cs typeface="+mn-cs"/>
              </a:rPr>
              <a:t> tab of your function app </a:t>
            </a:r>
            <a:r>
              <a:rPr lang="en-US" sz="882" b="1" i="0" kern="1200" dirty="0">
                <a:solidFill>
                  <a:schemeClr val="tx1"/>
                </a:solidFill>
                <a:effectLst/>
                <a:latin typeface="Segoe UI" panose="020B0502040204020203" pitchFamily="34" charset="0"/>
                <a:ea typeface="+mn-ea"/>
                <a:cs typeface="+mn-cs"/>
              </a:rPr>
              <a:t>Configuration</a:t>
            </a:r>
            <a:r>
              <a:rPr lang="en-US" sz="882" b="0" i="0" kern="1200" dirty="0">
                <a:solidFill>
                  <a:schemeClr val="tx1"/>
                </a:solidFill>
                <a:effectLst/>
                <a:latin typeface="Segoe UI" panose="020B0502040204020203" pitchFamily="34" charset="0"/>
                <a:ea typeface="+mn-ea"/>
                <a:cs typeface="+mn-cs"/>
              </a:rPr>
              <a:t> in the portal.</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Restrict CORS access</a:t>
            </a:r>
          </a:p>
          <a:p>
            <a:r>
              <a:rPr lang="en-US" sz="882" b="0" i="0" kern="1200" dirty="0">
                <a:solidFill>
                  <a:schemeClr val="tx1"/>
                </a:solidFill>
                <a:effectLst/>
                <a:latin typeface="Segoe UI" panose="020B0502040204020203" pitchFamily="34" charset="0"/>
                <a:ea typeface="+mn-ea"/>
                <a:cs typeface="+mn-cs"/>
              </a:rPr>
              <a:t>Azure Functions supports cross-origin resource sharing (CORS). CORS is configured </a:t>
            </a:r>
            <a:r>
              <a:rPr lang="en-US" sz="882" b="0" i="0" u="sng" kern="1200" dirty="0">
                <a:solidFill>
                  <a:schemeClr val="tx1"/>
                </a:solidFill>
                <a:effectLst/>
                <a:latin typeface="Segoe UI" panose="020B0502040204020203" pitchFamily="34" charset="0"/>
                <a:ea typeface="+mn-ea"/>
                <a:cs typeface="+mn-cs"/>
                <a:hlinkClick r:id="rId3"/>
              </a:rPr>
              <a:t>in the portal</a:t>
            </a:r>
            <a:r>
              <a:rPr lang="en-US" sz="882" b="0" i="0" kern="1200" dirty="0">
                <a:solidFill>
                  <a:schemeClr val="tx1"/>
                </a:solidFill>
                <a:effectLst/>
                <a:latin typeface="Segoe UI" panose="020B0502040204020203" pitchFamily="34" charset="0"/>
                <a:ea typeface="+mn-ea"/>
                <a:cs typeface="+mn-cs"/>
              </a:rPr>
              <a:t> and through the </a:t>
            </a:r>
            <a:r>
              <a:rPr lang="en-US" sz="882" b="0" i="0" u="sng" kern="1200" dirty="0">
                <a:solidFill>
                  <a:schemeClr val="tx1"/>
                </a:solidFill>
                <a:effectLst/>
                <a:latin typeface="Segoe UI" panose="020B0502040204020203" pitchFamily="34" charset="0"/>
                <a:ea typeface="+mn-ea"/>
                <a:cs typeface="+mn-cs"/>
                <a:hlinkClick r:id="rId4"/>
              </a:rPr>
              <a:t>Azure CLI</a:t>
            </a:r>
            <a:r>
              <a:rPr lang="en-US" sz="882" b="0" i="0" kern="1200" dirty="0">
                <a:solidFill>
                  <a:schemeClr val="tx1"/>
                </a:solidFill>
                <a:effectLst/>
                <a:latin typeface="Segoe UI" panose="020B0502040204020203" pitchFamily="34" charset="0"/>
                <a:ea typeface="+mn-ea"/>
                <a:cs typeface="+mn-cs"/>
              </a:rPr>
              <a:t>. The CORS allowed origins list applies at the function app level. With CORS enabled, responses include the Access-Control-Allow-Origin header. Don't use wildcards in your allowed origins list. Instead, list the specific domains from which you expect to get requests.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Store data encrypted</a:t>
            </a:r>
          </a:p>
          <a:p>
            <a:r>
              <a:rPr lang="en-US" sz="882" b="0" i="0" kern="1200" dirty="0">
                <a:solidFill>
                  <a:schemeClr val="tx1"/>
                </a:solidFill>
                <a:effectLst/>
                <a:latin typeface="Segoe UI" panose="020B0502040204020203" pitchFamily="34" charset="0"/>
                <a:ea typeface="+mn-ea"/>
                <a:cs typeface="+mn-cs"/>
              </a:rPr>
              <a:t>Azure Storage encrypts all data in a storage account at rest</a:t>
            </a:r>
          </a:p>
          <a:p>
            <a:r>
              <a:rPr lang="en-US" sz="882" b="0" i="0" kern="1200" dirty="0">
                <a:solidFill>
                  <a:schemeClr val="tx1"/>
                </a:solidFill>
                <a:effectLst/>
                <a:latin typeface="Segoe UI" panose="020B0502040204020203" pitchFamily="34" charset="0"/>
                <a:ea typeface="+mn-ea"/>
                <a:cs typeface="+mn-cs"/>
              </a:rPr>
              <a:t>By default, data is encrypted with Microsoft-managed keys. For additional control over encryption keys, you can supply customer-managed keys to use for encryption of blob and file data. These keys must be present in Azure Key Vault for Functions to be able to access the storage account.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a:t>
            </a:r>
          </a:p>
          <a:p>
            <a:r>
              <a:rPr lang="en-US" sz="882" b="0" i="0" kern="1200" dirty="0">
                <a:solidFill>
                  <a:schemeClr val="tx1"/>
                </a:solidFill>
                <a:effectLst/>
                <a:latin typeface="Segoe UI" panose="020B0502040204020203" pitchFamily="34" charset="0"/>
                <a:ea typeface="+mn-ea"/>
                <a:cs typeface="+mn-cs"/>
              </a:rPr>
              <a:t>There are two kinds of deployment credentials:</a:t>
            </a:r>
          </a:p>
          <a:p>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5"/>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a:t>
            </a: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a:t>
            </a:r>
            <a:r>
              <a:rPr lang="en-US" sz="882" b="0" i="0" u="sng" kern="1200" dirty="0">
                <a:solidFill>
                  <a:schemeClr val="tx1"/>
                </a:solidFill>
                <a:effectLst/>
                <a:latin typeface="Segoe UI" panose="020B0502040204020203" pitchFamily="34" charset="0"/>
                <a:ea typeface="+mn-ea"/>
                <a:cs typeface="+mn-cs"/>
                <a:hlinkClick r:id="rId6"/>
              </a:rPr>
              <a:t>enforce FTPS</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a:t>
            </a:r>
            <a:r>
              <a:rPr lang="en-US" sz="882" b="0" i="0" u="sng" kern="1200" dirty="0">
                <a:solidFill>
                  <a:schemeClr val="tx1"/>
                </a:solidFill>
                <a:effectLst/>
                <a:latin typeface="Segoe UI" panose="020B0502040204020203" pitchFamily="34" charset="0"/>
                <a:ea typeface="+mn-ea"/>
                <a:cs typeface="+mn-cs"/>
                <a:hlinkClick r:id="rId7"/>
              </a:rPr>
              <a:t>site extensions</a:t>
            </a:r>
            <a:r>
              <a:rPr lang="en-US" sz="882" b="0" i="0" kern="1200" dirty="0">
                <a:solidFill>
                  <a:schemeClr val="tx1"/>
                </a:solidFill>
                <a:effectLst/>
                <a:latin typeface="Segoe UI" panose="020B0502040204020203" pitchFamily="34" charset="0"/>
                <a:ea typeface="+mn-ea"/>
                <a:cs typeface="+mn-cs"/>
              </a:rPr>
              <a:t>.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8"/>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9"/>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10"/>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11"/>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12"/>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13"/>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4"/>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5"/>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995023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Disable FTP</a:t>
            </a:r>
          </a:p>
          <a:p>
            <a:r>
              <a:rPr lang="en-US" sz="882" b="0" i="0" kern="1200" dirty="0">
                <a:solidFill>
                  <a:schemeClr val="tx1"/>
                </a:solidFill>
                <a:effectLst/>
                <a:latin typeface="Segoe UI" panose="020B0502040204020203" pitchFamily="34" charset="0"/>
                <a:ea typeface="+mn-ea"/>
                <a:cs typeface="+mn-cs"/>
              </a:rPr>
              <a:t>By default, each function app has an FTP endpoint enabled. The FTP endpoint is accessed using deployment credentials.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FTP isn't recommended for deploying your function code. FTP deployments are manual, and they require you to synchronize triggers. You should use any of the alternatives, from the security point of view. And there are many &lt;read from slide&gt;.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you're not planning on using FTP, you should disable it in the portal. If you do choose to use FTP, you should enforce FTPS.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deployment</a:t>
            </a:r>
          </a:p>
          <a:p>
            <a:r>
              <a:rPr lang="en-US" sz="882" b="0" i="0" kern="1200" dirty="0">
                <a:solidFill>
                  <a:schemeClr val="tx1"/>
                </a:solidFill>
                <a:effectLst/>
                <a:latin typeface="Segoe UI" panose="020B0502040204020203" pitchFamily="34" charset="0"/>
                <a:ea typeface="+mn-ea"/>
                <a:cs typeface="+mn-cs"/>
              </a:rPr>
              <a:t>Azure Functions tooling an integration make it easy to publish local function project code to Azure. It's important to understand how deployment works when considering security for an Azure Functions topology.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Deployment credentials</a:t>
            </a:r>
          </a:p>
          <a:p>
            <a:r>
              <a:rPr lang="en-US" sz="882" b="0" i="0" kern="1200" dirty="0">
                <a:solidFill>
                  <a:schemeClr val="tx1"/>
                </a:solidFill>
                <a:effectLst/>
                <a:latin typeface="Segoe UI" panose="020B0502040204020203" pitchFamily="34" charset="0"/>
                <a:ea typeface="+mn-ea"/>
                <a:cs typeface="+mn-cs"/>
              </a:rPr>
              <a:t>App Service deployments require a set of deployment credentials. These deployment credentials are used to secure your function app deployments. Deployment credentials are managed by the App Service platform and are encrypted at rest. These are used for local Git deployment and FTP/S deployment</a:t>
            </a:r>
          </a:p>
          <a:p>
            <a:r>
              <a:rPr lang="en-US" sz="882" b="0" i="0" kern="1200" dirty="0">
                <a:solidFill>
                  <a:schemeClr val="tx1"/>
                </a:solidFill>
                <a:effectLst/>
                <a:latin typeface="Segoe UI" panose="020B0502040204020203" pitchFamily="34" charset="0"/>
                <a:ea typeface="+mn-ea"/>
                <a:cs typeface="+mn-cs"/>
              </a:rPr>
              <a:t>If you really need to use either of these two deployment options, please know that there are two kinds of deployment credentials: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User-level credentials</a:t>
            </a:r>
            <a:r>
              <a:rPr lang="en-US" sz="882" b="0" i="0" kern="1200" dirty="0">
                <a:solidFill>
                  <a:schemeClr val="tx1"/>
                </a:solidFill>
                <a:effectLst/>
                <a:latin typeface="Segoe UI" panose="020B0502040204020203" pitchFamily="34" charset="0"/>
                <a:ea typeface="+mn-ea"/>
                <a:cs typeface="+mn-cs"/>
              </a:rPr>
              <a:t>: one set of credentials for the entire Azure account. It can be used to deploy to App Service for any app, in any subscription, that the Azure account has permission to access. It's the default set that's surfaced in the portal GUI (such as the </a:t>
            </a:r>
            <a:r>
              <a:rPr lang="en-US" sz="882" b="1" i="0" kern="1200" dirty="0">
                <a:solidFill>
                  <a:schemeClr val="tx1"/>
                </a:solidFill>
                <a:effectLst/>
                <a:latin typeface="Segoe UI" panose="020B0502040204020203" pitchFamily="34" charset="0"/>
                <a:ea typeface="+mn-ea"/>
                <a:cs typeface="+mn-cs"/>
              </a:rPr>
              <a:t>Overview</a:t>
            </a:r>
            <a:r>
              <a:rPr lang="en-US" sz="882" b="0" i="0" kern="1200" dirty="0">
                <a:solidFill>
                  <a:schemeClr val="tx1"/>
                </a:solidFill>
                <a:effectLst/>
                <a:latin typeface="Segoe UI" panose="020B0502040204020203" pitchFamily="34" charset="0"/>
                <a:ea typeface="+mn-ea"/>
                <a:cs typeface="+mn-cs"/>
              </a:rPr>
              <a:t> and </a:t>
            </a:r>
            <a:r>
              <a:rPr lang="en-US" sz="882" b="1" i="0" kern="1200" dirty="0">
                <a:solidFill>
                  <a:schemeClr val="tx1"/>
                </a:solidFill>
                <a:effectLst/>
                <a:latin typeface="Segoe UI" panose="020B0502040204020203" pitchFamily="34" charset="0"/>
                <a:ea typeface="+mn-ea"/>
                <a:cs typeface="+mn-cs"/>
              </a:rPr>
              <a:t>Properties</a:t>
            </a:r>
            <a:r>
              <a:rPr lang="en-US" sz="882" b="0" i="0" kern="1200" dirty="0">
                <a:solidFill>
                  <a:schemeClr val="tx1"/>
                </a:solidFill>
                <a:effectLst/>
                <a:latin typeface="Segoe UI" panose="020B0502040204020203" pitchFamily="34" charset="0"/>
                <a:ea typeface="+mn-ea"/>
                <a:cs typeface="+mn-cs"/>
              </a:rPr>
              <a:t> of the app's </a:t>
            </a:r>
            <a:r>
              <a:rPr lang="en-US" sz="882" b="0" i="0" u="sng" kern="1200" dirty="0">
                <a:solidFill>
                  <a:schemeClr val="tx1"/>
                </a:solidFill>
                <a:effectLst/>
                <a:latin typeface="Segoe UI" panose="020B0502040204020203" pitchFamily="34" charset="0"/>
                <a:ea typeface="+mn-ea"/>
                <a:cs typeface="+mn-cs"/>
                <a:hlinkClick r:id="rId3"/>
              </a:rPr>
              <a:t>resource page</a:t>
            </a:r>
            <a:r>
              <a:rPr lang="en-US" sz="882" b="0" i="0" kern="1200" dirty="0">
                <a:solidFill>
                  <a:schemeClr val="tx1"/>
                </a:solidFill>
                <a:effectLst/>
                <a:latin typeface="Segoe UI" panose="020B0502040204020203" pitchFamily="34" charset="0"/>
                <a:ea typeface="+mn-ea"/>
                <a:cs typeface="+mn-cs"/>
              </a:rPr>
              <a:t>). When a user is granted app access via Role-Based Access Control (RBAC) or </a:t>
            </a:r>
            <a:r>
              <a:rPr lang="en-US" sz="882" b="0" i="0" kern="1200" dirty="0" err="1">
                <a:solidFill>
                  <a:schemeClr val="tx1"/>
                </a:solidFill>
                <a:effectLst/>
                <a:latin typeface="Segoe UI" panose="020B0502040204020203" pitchFamily="34" charset="0"/>
                <a:ea typeface="+mn-ea"/>
                <a:cs typeface="+mn-cs"/>
              </a:rPr>
              <a:t>coadmin</a:t>
            </a:r>
            <a:r>
              <a:rPr lang="en-US" sz="882" b="0" i="0" kern="1200" dirty="0">
                <a:solidFill>
                  <a:schemeClr val="tx1"/>
                </a:solidFill>
                <a:effectLst/>
                <a:latin typeface="Segoe UI" panose="020B0502040204020203" pitchFamily="34" charset="0"/>
                <a:ea typeface="+mn-ea"/>
                <a:cs typeface="+mn-cs"/>
              </a:rPr>
              <a:t> permissions, that user can use their own user-level credentials until the access is revoked. Do not share these credentials with other Azure users.</a:t>
            </a:r>
          </a:p>
          <a:p>
            <a:pPr marL="171450" indent="-171450">
              <a:buFont typeface="Arial" panose="020B0604020202020204" pitchFamily="34" charset="0"/>
              <a:buChar char="•"/>
            </a:pPr>
            <a:r>
              <a:rPr lang="en-US" sz="882" b="1" i="0" kern="1200" dirty="0">
                <a:solidFill>
                  <a:schemeClr val="tx1"/>
                </a:solidFill>
                <a:effectLst/>
                <a:latin typeface="Segoe UI" panose="020B0502040204020203" pitchFamily="34" charset="0"/>
                <a:ea typeface="+mn-ea"/>
                <a:cs typeface="+mn-cs"/>
              </a:rPr>
              <a:t>App-level credentials</a:t>
            </a:r>
            <a:r>
              <a:rPr lang="en-US" sz="882" b="0" i="0" kern="1200" dirty="0">
                <a:solidFill>
                  <a:schemeClr val="tx1"/>
                </a:solidFill>
                <a:effectLst/>
                <a:latin typeface="Segoe UI" panose="020B0502040204020203" pitchFamily="34" charset="0"/>
                <a:ea typeface="+mn-ea"/>
                <a:cs typeface="+mn-cs"/>
              </a:rPr>
              <a:t>: one set of credentials for each app. It can be used to deploy to that app only. The credentials for each app are generated automatically at app creation. They can't be configured manually, but can be reset anytime. For a user to be granted access to app-level credentials via (RBAC), that user must be contributor or higher on the app (including Website Contributor built-in role). Readers are not allowed to publish, and can't access those credentials.</a:t>
            </a:r>
          </a:p>
          <a:p>
            <a:r>
              <a:rPr lang="en-US" sz="882" b="0" i="0" kern="1200" dirty="0">
                <a:solidFill>
                  <a:schemeClr val="tx1"/>
                </a:solidFill>
                <a:effectLst/>
                <a:latin typeface="Segoe UI" panose="020B0502040204020203" pitchFamily="34" charset="0"/>
                <a:ea typeface="+mn-ea"/>
                <a:cs typeface="+mn-cs"/>
              </a:rPr>
              <a:t>At this time, Key Vault isn't supported for deployment credentials.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Secure the </a:t>
            </a:r>
            <a:r>
              <a:rPr lang="en-US" sz="882" b="1" i="0" kern="1200" dirty="0" err="1">
                <a:solidFill>
                  <a:schemeClr val="tx1"/>
                </a:solidFill>
                <a:effectLst/>
                <a:latin typeface="Segoe UI" panose="020B0502040204020203" pitchFamily="34" charset="0"/>
                <a:ea typeface="+mn-ea"/>
                <a:cs typeface="+mn-cs"/>
              </a:rPr>
              <a:t>scm</a:t>
            </a:r>
            <a:r>
              <a:rPr lang="en-US" sz="882" b="1" i="0" kern="1200" dirty="0">
                <a:solidFill>
                  <a:schemeClr val="tx1"/>
                </a:solidFill>
                <a:effectLst/>
                <a:latin typeface="Segoe UI" panose="020B0502040204020203" pitchFamily="34" charset="0"/>
                <a:ea typeface="+mn-ea"/>
                <a:cs typeface="+mn-cs"/>
              </a:rPr>
              <a:t> endpoint</a:t>
            </a:r>
          </a:p>
          <a:p>
            <a:r>
              <a:rPr lang="en-US" sz="882" b="0" i="0" kern="1200" dirty="0">
                <a:solidFill>
                  <a:schemeClr val="tx1"/>
                </a:solidFill>
                <a:effectLst/>
                <a:latin typeface="Segoe UI" panose="020B0502040204020203" pitchFamily="34" charset="0"/>
                <a:ea typeface="+mn-ea"/>
                <a:cs typeface="+mn-cs"/>
              </a:rPr>
              <a:t>Every function app has a corresponding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service endpoint that used by the Advanced Tools (Kudu) service for deployments and other App Service site extensions.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for a function app is always a URL in the form https://&lt;FUNCTION_APP_NAME.scm.azurewebsites.net&gt;. When you use network isolation to secure your functions, you must also account for this endpoint.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By having a separate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you can control deployments and other advanced tools functionalities for function app that are isolated or running in a virtual network. The </a:t>
            </a:r>
            <a:r>
              <a:rPr lang="en-US" sz="882" b="0" i="0" kern="1200" dirty="0" err="1">
                <a:solidFill>
                  <a:schemeClr val="tx1"/>
                </a:solidFill>
                <a:effectLst/>
                <a:latin typeface="Segoe UI" panose="020B0502040204020203" pitchFamily="34" charset="0"/>
                <a:ea typeface="+mn-ea"/>
                <a:cs typeface="+mn-cs"/>
              </a:rPr>
              <a:t>scm</a:t>
            </a:r>
            <a:r>
              <a:rPr lang="en-US" sz="882" b="0" i="0" kern="1200" dirty="0">
                <a:solidFill>
                  <a:schemeClr val="tx1"/>
                </a:solidFill>
                <a:effectLst/>
                <a:latin typeface="Segoe UI" panose="020B0502040204020203" pitchFamily="34" charset="0"/>
                <a:ea typeface="+mn-ea"/>
                <a:cs typeface="+mn-cs"/>
              </a:rPr>
              <a:t> endpoint supports both basic authentication (using deployment credentials) and single sign-on with your Azure portal credentials. </a:t>
            </a:r>
          </a:p>
          <a:p>
            <a:r>
              <a:rPr lang="en-US" sz="882" b="0" i="0" kern="1200" dirty="0">
                <a:solidFill>
                  <a:schemeClr val="tx1"/>
                </a:solidFill>
                <a:effectLst/>
                <a:latin typeface="Segoe UI" panose="020B0502040204020203" pitchFamily="34" charset="0"/>
                <a:ea typeface="+mn-ea"/>
                <a:cs typeface="+mn-cs"/>
              </a:rPr>
              <a:t> </a:t>
            </a:r>
          </a:p>
          <a:p>
            <a:r>
              <a:rPr lang="en-US" sz="882" b="1" i="0" kern="1200" dirty="0">
                <a:solidFill>
                  <a:schemeClr val="tx1"/>
                </a:solidFill>
                <a:effectLst/>
                <a:latin typeface="Segoe UI" panose="020B0502040204020203" pitchFamily="34" charset="0"/>
                <a:ea typeface="+mn-ea"/>
                <a:cs typeface="+mn-cs"/>
              </a:rPr>
              <a:t>Continuous security validation</a:t>
            </a:r>
          </a:p>
          <a:p>
            <a:r>
              <a:rPr lang="en-US" sz="882" b="0" i="0" kern="1200" dirty="0">
                <a:solidFill>
                  <a:schemeClr val="tx1"/>
                </a:solidFill>
                <a:effectLst/>
                <a:latin typeface="Segoe UI" panose="020B0502040204020203" pitchFamily="34" charset="0"/>
                <a:ea typeface="+mn-ea"/>
                <a:cs typeface="+mn-cs"/>
              </a:rPr>
              <a:t>Since security needs to be considered a every step in the development process, it make sense to also implement security validations in a continuous deployment environment. This is sometimes called </a:t>
            </a:r>
            <a:r>
              <a:rPr lang="en-US" sz="882" b="0" i="0" kern="1200" dirty="0" err="1">
                <a:solidFill>
                  <a:schemeClr val="tx1"/>
                </a:solidFill>
                <a:effectLst/>
                <a:latin typeface="Segoe UI" panose="020B0502040204020203" pitchFamily="34" charset="0"/>
                <a:ea typeface="+mn-ea"/>
                <a:cs typeface="+mn-cs"/>
              </a:rPr>
              <a:t>DevSecOps</a:t>
            </a:r>
            <a:r>
              <a:rPr lang="en-US" sz="882" b="0" i="0" kern="1200" dirty="0">
                <a:solidFill>
                  <a:schemeClr val="tx1"/>
                </a:solidFill>
                <a:effectLst/>
                <a:latin typeface="Segoe UI" panose="020B0502040204020203" pitchFamily="34" charset="0"/>
                <a:ea typeface="+mn-ea"/>
                <a:cs typeface="+mn-cs"/>
              </a:rPr>
              <a:t>. Using Azure DevOps for your deployment pipeline let's you integrate validation into the deployment process.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r>
              <a:rPr lang="en-US" sz="882" b="1" i="0" kern="1200" dirty="0">
                <a:solidFill>
                  <a:schemeClr val="tx1"/>
                </a:solidFill>
                <a:effectLst/>
                <a:latin typeface="Segoe UI" panose="020B0502040204020203" pitchFamily="34" charset="0"/>
                <a:ea typeface="+mn-ea"/>
                <a:cs typeface="+mn-cs"/>
              </a:rPr>
              <a:t>Private site access</a:t>
            </a:r>
          </a:p>
          <a:p>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4"/>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5"/>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6"/>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1"/>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1"/>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7"/>
              </a:rPr>
              <a:t>Virtual network service endpoints</a:t>
            </a:r>
            <a:r>
              <a:rPr lang="en-US" sz="882" b="0" i="0" kern="1200" dirty="0">
                <a:solidFill>
                  <a:schemeClr val="tx1"/>
                </a:solidFill>
                <a:effectLst/>
                <a:latin typeface="Segoe UI" panose="020B0502040204020203" pitchFamily="34" charset="0"/>
                <a:ea typeface="+mn-ea"/>
                <a:cs typeface="+mn-cs"/>
              </a:rPr>
              <a:t>.</a:t>
            </a:r>
          </a:p>
          <a:p>
            <a:pPr lvl="1"/>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8"/>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9"/>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10"/>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1"/>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0753193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Network security</a:t>
            </a:r>
          </a:p>
          <a:p>
            <a:r>
              <a:rPr lang="en-US" sz="882" b="0" i="0" kern="1200" dirty="0">
                <a:solidFill>
                  <a:schemeClr val="tx1"/>
                </a:solidFill>
                <a:effectLst/>
                <a:latin typeface="Segoe UI" panose="020B0502040204020203" pitchFamily="34" charset="0"/>
                <a:ea typeface="+mn-ea"/>
                <a:cs typeface="+mn-cs"/>
              </a:rPr>
              <a:t>Restricting network access to your function app lets you control who can access your functions endpoints. Functions leverages App Service infrastructure to enable your functions to access resources without using internet-routable addresses or to restrict internet access to a function endpoint.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Set access restrictions</a:t>
            </a:r>
          </a:p>
          <a:p>
            <a:r>
              <a:rPr lang="en-US" sz="882" b="0" i="0" kern="1200" dirty="0">
                <a:solidFill>
                  <a:schemeClr val="tx1"/>
                </a:solidFill>
                <a:effectLst/>
                <a:latin typeface="Segoe UI" panose="020B0502040204020203" pitchFamily="34" charset="0"/>
                <a:ea typeface="+mn-ea"/>
                <a:cs typeface="+mn-cs"/>
              </a:rPr>
              <a:t>Access restrictions allow you to define lists of allow/deny rules to control traffic to your app. Rules are evaluated in priority order. If there are no rules defined, then your app will accept traffic from any address.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Private site access</a:t>
            </a:r>
          </a:p>
          <a:p>
            <a:pPr mar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Private site access refers to making your app accessible only from a private network, such as an Azure virtual network.</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Private site access is available in the </a:t>
            </a:r>
            <a:r>
              <a:rPr lang="en-US" sz="882" b="0" i="0" u="none" strike="noStrike" kern="1200" dirty="0">
                <a:solidFill>
                  <a:schemeClr val="tx1"/>
                </a:solidFill>
                <a:effectLst/>
                <a:latin typeface="Segoe UI" panose="020B0502040204020203" pitchFamily="34" charset="0"/>
                <a:ea typeface="+mn-ea"/>
                <a:cs typeface="+mn-cs"/>
                <a:hlinkClick r:id="rId3"/>
              </a:rPr>
              <a:t>Premium</a:t>
            </a:r>
            <a:r>
              <a:rPr lang="en-US" sz="882" b="0" i="0" kern="1200" dirty="0">
                <a:solidFill>
                  <a:schemeClr val="tx1"/>
                </a:solidFill>
                <a:effectLst/>
                <a:latin typeface="Segoe UI" panose="020B0502040204020203" pitchFamily="34" charset="0"/>
                <a:ea typeface="+mn-ea"/>
                <a:cs typeface="+mn-cs"/>
              </a:rPr>
              <a:t>, </a:t>
            </a:r>
            <a:r>
              <a:rPr lang="en-US" sz="882" b="0" i="0" u="none" strike="noStrike" kern="1200" dirty="0">
                <a:solidFill>
                  <a:schemeClr val="tx1"/>
                </a:solidFill>
                <a:effectLst/>
                <a:latin typeface="Segoe UI" panose="020B0502040204020203" pitchFamily="34" charset="0"/>
                <a:ea typeface="+mn-ea"/>
                <a:cs typeface="+mn-cs"/>
                <a:hlinkClick r:id="rId4"/>
              </a:rPr>
              <a:t>Consumption</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5"/>
              </a:rPr>
              <a:t>App Service</a:t>
            </a:r>
            <a:r>
              <a:rPr lang="en-US" sz="882" b="0" i="0" kern="1200" dirty="0">
                <a:solidFill>
                  <a:schemeClr val="tx1"/>
                </a:solidFill>
                <a:effectLst/>
                <a:latin typeface="Segoe UI" panose="020B0502040204020203" pitchFamily="34" charset="0"/>
                <a:ea typeface="+mn-ea"/>
                <a:cs typeface="+mn-cs"/>
              </a:rPr>
              <a:t> plans when service endpoints are configured.</a:t>
            </a:r>
          </a:p>
          <a:p>
            <a:pPr lvl="2"/>
            <a:r>
              <a:rPr lang="en-US" sz="882" b="0" i="0" kern="1200" dirty="0">
                <a:solidFill>
                  <a:schemeClr val="tx1"/>
                </a:solidFill>
                <a:effectLst/>
                <a:latin typeface="Segoe UI" panose="020B0502040204020203" pitchFamily="34" charset="0"/>
                <a:ea typeface="+mn-ea"/>
                <a:cs typeface="+mn-cs"/>
              </a:rPr>
              <a:t>Service endpoints can be configured on a per-app basis under </a:t>
            </a:r>
            <a:r>
              <a:rPr lang="en-US" sz="882" b="1" i="0" kern="1200" dirty="0">
                <a:solidFill>
                  <a:schemeClr val="tx1"/>
                </a:solidFill>
                <a:effectLst/>
                <a:latin typeface="Segoe UI" panose="020B0502040204020203" pitchFamily="34" charset="0"/>
                <a:ea typeface="+mn-ea"/>
                <a:cs typeface="+mn-cs"/>
              </a:rPr>
              <a:t>Platform features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Networking</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Configure Access Restrictions</a:t>
            </a:r>
            <a:r>
              <a:rPr lang="en-US" sz="882" b="0" i="0" kern="1200" dirty="0">
                <a:solidFill>
                  <a:schemeClr val="tx1"/>
                </a:solidFill>
                <a:effectLst/>
                <a:latin typeface="Segoe UI" panose="020B0502040204020203" pitchFamily="34" charset="0"/>
                <a:ea typeface="+mn-ea"/>
                <a:cs typeface="+mn-cs"/>
              </a:rPr>
              <a:t> &gt; </a:t>
            </a:r>
            <a:r>
              <a:rPr lang="en-US" sz="882" b="1" i="0" kern="1200" dirty="0">
                <a:solidFill>
                  <a:schemeClr val="tx1"/>
                </a:solidFill>
                <a:effectLst/>
                <a:latin typeface="Segoe UI" panose="020B0502040204020203" pitchFamily="34" charset="0"/>
                <a:ea typeface="+mn-ea"/>
                <a:cs typeface="+mn-cs"/>
              </a:rPr>
              <a:t>Add Rule</a:t>
            </a:r>
            <a:r>
              <a:rPr lang="en-US" sz="882" b="0" i="0" kern="1200" dirty="0">
                <a:solidFill>
                  <a:schemeClr val="tx1"/>
                </a:solidFill>
                <a:effectLst/>
                <a:latin typeface="Segoe UI" panose="020B0502040204020203" pitchFamily="34" charset="0"/>
                <a:ea typeface="+mn-ea"/>
                <a:cs typeface="+mn-cs"/>
              </a:rPr>
              <a:t>. Virtual networks can now be selected as a rule type.</a:t>
            </a:r>
          </a:p>
          <a:p>
            <a:pPr lvl="2"/>
            <a:r>
              <a:rPr lang="en-US" sz="882" b="0" i="0" kern="1200" dirty="0">
                <a:solidFill>
                  <a:schemeClr val="tx1"/>
                </a:solidFill>
                <a:effectLst/>
                <a:latin typeface="Segoe UI" panose="020B0502040204020203" pitchFamily="34" charset="0"/>
                <a:ea typeface="+mn-ea"/>
                <a:cs typeface="+mn-cs"/>
              </a:rPr>
              <a:t>For more information, see </a:t>
            </a:r>
            <a:r>
              <a:rPr lang="en-US" sz="882" b="0" i="0" u="none" strike="noStrike" kern="1200" dirty="0">
                <a:solidFill>
                  <a:schemeClr val="tx1"/>
                </a:solidFill>
                <a:effectLst/>
                <a:latin typeface="Segoe UI" panose="020B0502040204020203" pitchFamily="34" charset="0"/>
                <a:ea typeface="+mn-ea"/>
                <a:cs typeface="+mn-cs"/>
                <a:hlinkClick r:id="rId6"/>
              </a:rPr>
              <a:t>Virtual network service endpoints</a:t>
            </a:r>
            <a:r>
              <a:rPr lang="en-US" sz="882" b="0" i="0" kern="1200" dirty="0">
                <a:solidFill>
                  <a:schemeClr val="tx1"/>
                </a:solidFill>
                <a:effectLst/>
                <a:latin typeface="Segoe UI" panose="020B0502040204020203" pitchFamily="34" charset="0"/>
                <a:ea typeface="+mn-ea"/>
                <a:cs typeface="+mn-cs"/>
              </a:rPr>
              <a:t>.</a:t>
            </a:r>
          </a:p>
          <a:p>
            <a:pPr lvl="2"/>
            <a:r>
              <a:rPr lang="en-US" sz="882" b="0" i="0" kern="1200" dirty="0">
                <a:solidFill>
                  <a:schemeClr val="tx1"/>
                </a:solidFill>
                <a:effectLst/>
                <a:latin typeface="Segoe UI" panose="020B0502040204020203" pitchFamily="34" charset="0"/>
                <a:ea typeface="+mn-ea"/>
                <a:cs typeface="+mn-cs"/>
              </a:rPr>
              <a:t>Keep in mind that with service endpoints, your function still has full outbound access to the internet, even with virtual network integration configured.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Private site access is also available within an App Service Environment that's configured with an internal load balancer (ILB). For more information, see </a:t>
            </a:r>
            <a:r>
              <a:rPr lang="en-US" sz="882" b="0" i="0" u="none" strike="noStrike" kern="1200" dirty="0">
                <a:solidFill>
                  <a:schemeClr val="tx1"/>
                </a:solidFill>
                <a:effectLst/>
                <a:latin typeface="Segoe UI" panose="020B0502040204020203" pitchFamily="34" charset="0"/>
                <a:ea typeface="+mn-ea"/>
                <a:cs typeface="+mn-cs"/>
                <a:hlinkClick r:id="rId7"/>
              </a:rPr>
              <a:t>Create and use an internal load balancer with an App Service Environment</a:t>
            </a:r>
            <a:r>
              <a:rPr lang="en-US" sz="882" b="0" i="0" kern="1200" dirty="0">
                <a:solidFill>
                  <a:schemeClr val="tx1"/>
                </a:solidFill>
                <a:effectLst/>
                <a:latin typeface="Segoe UI" panose="020B0502040204020203" pitchFamily="34" charset="0"/>
                <a:ea typeface="+mn-ea"/>
                <a:cs typeface="+mn-cs"/>
              </a:rPr>
              <a:t>. </a:t>
            </a:r>
            <a:endParaRPr lang="ro-RO" sz="882" b="0" i="0" kern="1200" dirty="0">
              <a:solidFill>
                <a:schemeClr val="tx1"/>
              </a:solidFill>
              <a:effectLst/>
              <a:latin typeface="Segoe UI" panose="020B0502040204020203" pitchFamily="34" charset="0"/>
              <a:ea typeface="+mn-ea"/>
              <a:cs typeface="+mn-cs"/>
            </a:endParaRPr>
          </a:p>
          <a:p>
            <a:endParaRPr lang="ro-RO"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Deploy your function app in isolation</a:t>
            </a:r>
          </a:p>
          <a:p>
            <a:r>
              <a:rPr lang="en-US" sz="882" b="0" i="0" kern="1200" dirty="0">
                <a:solidFill>
                  <a:schemeClr val="tx1"/>
                </a:solidFill>
                <a:effectLst/>
                <a:latin typeface="Segoe UI" panose="020B0502040204020203" pitchFamily="34" charset="0"/>
                <a:ea typeface="+mn-ea"/>
                <a:cs typeface="+mn-cs"/>
              </a:rPr>
              <a:t>Azure App Service Environment (ASE) provides a dedicated hosting environment in which to run your functions. ASE lets you configure a single front-end gateway that you can use to authenticate all incoming requests. For more information, see </a:t>
            </a:r>
            <a:r>
              <a:rPr lang="en-US" sz="882" b="0" i="0" u="sng" kern="1200" dirty="0">
                <a:solidFill>
                  <a:schemeClr val="tx1"/>
                </a:solidFill>
                <a:effectLst/>
                <a:latin typeface="Segoe UI" panose="020B0502040204020203" pitchFamily="34" charset="0"/>
                <a:ea typeface="+mn-ea"/>
                <a:cs typeface="+mn-cs"/>
                <a:hlinkClick r:id="rId8"/>
              </a:rPr>
              <a:t>Configuring a Web Application Firewall (WAF) for App Service Environment</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Use a gateway service</a:t>
            </a:r>
          </a:p>
          <a:p>
            <a:r>
              <a:rPr lang="en-US" sz="882" b="0" i="0" kern="1200" dirty="0">
                <a:solidFill>
                  <a:schemeClr val="tx1"/>
                </a:solidFill>
                <a:effectLst/>
                <a:latin typeface="Segoe UI" panose="020B0502040204020203" pitchFamily="34" charset="0"/>
                <a:ea typeface="+mn-ea"/>
                <a:cs typeface="+mn-cs"/>
              </a:rPr>
              <a:t>Gateway services, such as </a:t>
            </a:r>
            <a:r>
              <a:rPr lang="en-US" sz="882" b="0" i="0" u="sng" kern="1200" dirty="0">
                <a:solidFill>
                  <a:schemeClr val="tx1"/>
                </a:solidFill>
                <a:effectLst/>
                <a:latin typeface="Segoe UI" panose="020B0502040204020203" pitchFamily="34" charset="0"/>
                <a:ea typeface="+mn-ea"/>
                <a:cs typeface="+mn-cs"/>
                <a:hlinkClick r:id="rId9"/>
              </a:rPr>
              <a:t>Azure Application Gateway</a:t>
            </a:r>
            <a:r>
              <a:rPr lang="en-US" sz="882" b="0" i="0" kern="1200" dirty="0">
                <a:solidFill>
                  <a:schemeClr val="tx1"/>
                </a:solidFill>
                <a:effectLst/>
                <a:latin typeface="Segoe UI" panose="020B0502040204020203" pitchFamily="34" charset="0"/>
                <a:ea typeface="+mn-ea"/>
                <a:cs typeface="+mn-cs"/>
              </a:rPr>
              <a:t> and </a:t>
            </a:r>
            <a:r>
              <a:rPr lang="en-US" sz="882" b="0" i="0" u="sng" kern="1200" dirty="0">
                <a:solidFill>
                  <a:schemeClr val="tx1"/>
                </a:solidFill>
                <a:effectLst/>
                <a:latin typeface="Segoe UI" panose="020B0502040204020203" pitchFamily="34" charset="0"/>
                <a:ea typeface="+mn-ea"/>
                <a:cs typeface="+mn-cs"/>
                <a:hlinkClick r:id="rId10"/>
              </a:rPr>
              <a:t>Azure Front Door</a:t>
            </a:r>
            <a:r>
              <a:rPr lang="en-US" sz="882" b="0" i="0" kern="1200" dirty="0">
                <a:solidFill>
                  <a:schemeClr val="tx1"/>
                </a:solidFill>
                <a:effectLst/>
                <a:latin typeface="Segoe UI" panose="020B0502040204020203" pitchFamily="34" charset="0"/>
                <a:ea typeface="+mn-ea"/>
                <a:cs typeface="+mn-cs"/>
              </a:rPr>
              <a:t> let you set up a Web Application Firewall (WAF). WAF rules are used to monitor or block detected attacks, which provide an extra layer of protection for your functions. To set up a WAF, your function app needs to be running in an ASE or using Private Endpoints (preview).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0092927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Contoso Coffee Ltd., a popular supplier of goods for baristas has decided that it's time to move their 15 years old e-commerce application to the cloud. Nonetheless, their CTO, John Wash, wants to leverage their cloud migration as an opportunity to modernize their core business logic backend as well. Specifically, they've looked at how they could take advantage of Azure Functions to achieve a higher degree scalability whenever their application is under high load.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That said, whilst technically they could certainly implement the greatest and latest services to achieve the craziest of scalabilities, their current customer portfolio and market share doesn't validate the use of many specific and expensive services. Sure enough, they are looking to minimize their operational Azure costs doing the same.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22719540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11:11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Serverless models abstract the underlying compute infrastructure. This allows developers to focus on business logic without needing extensive startup or maintenance cost to set up the solution. Serverless reduces the overall costs since you pay only for the duration the code was executed. This event-driven model is suitable for situations where some event triggers a defined action. For example, receiving an incoming device messages to store for later use, or a database update that needs some further processing.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3626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Serverless is PaaS</a:t>
            </a:r>
          </a:p>
          <a:p>
            <a:r>
              <a:rPr lang="en-US" dirty="0"/>
              <a:t>The promise of Platform as a service is to liberate you from managing low-level infrastructure and focus on apps and data</a:t>
            </a:r>
          </a:p>
          <a:p>
            <a:endParaRPr lang="en-US" dirty="0"/>
          </a:p>
          <a:p>
            <a:r>
              <a:rPr lang="en-US" dirty="0"/>
              <a:t>Virtualization is IaaS</a:t>
            </a:r>
          </a:p>
          <a:p>
            <a:pPr marL="171450" indent="-171450">
              <a:buFontTx/>
              <a:buChar char="-"/>
            </a:pPr>
            <a:r>
              <a:rPr lang="en-US" dirty="0"/>
              <a:t>Containers and container orchestrators are a very flexible way to share, configure and reuse portions of virtualized infrastructure</a:t>
            </a:r>
          </a:p>
          <a:p>
            <a:pPr marL="171450" indent="-171450">
              <a:buFontTx/>
              <a:buChar char="-"/>
            </a:pPr>
            <a:r>
              <a:rPr lang="en-US" dirty="0"/>
              <a:t>Container platforms may form a complete virtualization layer, including software-defined networking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383715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C# code">
            <a:extLst>
              <a:ext uri="{FF2B5EF4-FFF2-40B4-BE49-F238E27FC236}">
                <a16:creationId xmlns:a16="http://schemas.microsoft.com/office/drawing/2014/main" id="{A444BB69-641B-4B75-BBA5-16A8196DC530}"/>
              </a:ext>
              <a:ext uri="{C183D7F6-B498-43B3-948B-1728B52AA6E4}">
                <adec:decorative xmlns:adec="http://schemas.microsoft.com/office/drawing/2017/decorative" val="0"/>
              </a:ext>
            </a:extLst>
          </p:cNvPr>
          <p:cNvGrpSpPr/>
          <p:nvPr userDrawn="1"/>
        </p:nvGrpSpPr>
        <p:grpSpPr>
          <a:xfrm>
            <a:off x="10278820" y="5461399"/>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C#</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1256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JSON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JavaScript code">
            <a:extLst>
              <a:ext uri="{FF2B5EF4-FFF2-40B4-BE49-F238E27FC236}">
                <a16:creationId xmlns:a16="http://schemas.microsoft.com/office/drawing/2014/main" id="{A444BB69-641B-4B75-BBA5-16A8196DC530}"/>
              </a:ext>
              <a:ext uri="{C183D7F6-B498-43B3-948B-1728B52AA6E4}">
                <adec:decorative xmlns:adec="http://schemas.microsoft.com/office/drawing/2017/decorative" val="0"/>
              </a:ext>
            </a:extLst>
          </p:cNvPr>
          <p:cNvGrpSpPr/>
          <p:nvPr userDrawn="1"/>
        </p:nvGrpSpPr>
        <p:grpSpPr>
          <a:xfrm>
            <a:off x="10278820" y="5461399"/>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JSON</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7823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0937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hell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Shell code">
            <a:extLst>
              <a:ext uri="{FF2B5EF4-FFF2-40B4-BE49-F238E27FC236}">
                <a16:creationId xmlns:a16="http://schemas.microsoft.com/office/drawing/2014/main" id="{A444BB69-641B-4B75-BBA5-16A8196DC530}"/>
              </a:ext>
            </a:extLst>
          </p:cNvPr>
          <p:cNvGrpSpPr/>
          <p:nvPr userDrawn="1"/>
        </p:nvGrpSpPr>
        <p:grpSpPr>
          <a:xfrm>
            <a:off x="10278820" y="5461399"/>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&gt;_</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5084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lex Mang">
    <p:bg>
      <p:bgRef idx="1001">
        <a:schemeClr val="bg1"/>
      </p:bgRef>
    </p:bg>
    <p:spTree>
      <p:nvGrpSpPr>
        <p:cNvPr id="1" name=""/>
        <p:cNvGrpSpPr/>
        <p:nvPr/>
      </p:nvGrpSpPr>
      <p:grpSpPr>
        <a:xfrm>
          <a:off x="0" y="0"/>
          <a:ext cx="0" cy="0"/>
          <a:chOff x="0" y="0"/>
          <a:chExt cx="0" cy="0"/>
        </a:xfrm>
      </p:grpSpPr>
      <p:pic>
        <p:nvPicPr>
          <p:cNvPr id="10" name="Picture 9" descr="A person wearing a suit and tie smiling at the camera&#10;&#10;Description automatically generated">
            <a:extLst>
              <a:ext uri="{FF2B5EF4-FFF2-40B4-BE49-F238E27FC236}">
                <a16:creationId xmlns:a16="http://schemas.microsoft.com/office/drawing/2014/main" id="{81B92785-4EBF-4F02-B4D6-90D0E738BBF7}"/>
              </a:ext>
            </a:extLst>
          </p:cNvPr>
          <p:cNvPicPr>
            <a:picLocks noChangeAspect="1"/>
          </p:cNvPicPr>
          <p:nvPr userDrawn="1"/>
        </p:nvPicPr>
        <p:blipFill>
          <a:blip r:embed="rId2"/>
          <a:stretch>
            <a:fillRect/>
          </a:stretch>
        </p:blipFill>
        <p:spPr>
          <a:xfrm>
            <a:off x="0" y="0"/>
            <a:ext cx="6965156" cy="6858000"/>
          </a:xfrm>
          <a:prstGeom prst="rect">
            <a:avLst/>
          </a:prstGeom>
        </p:spPr>
      </p:pic>
      <p:sp>
        <p:nvSpPr>
          <p:cNvPr id="11" name="Rectangle 10">
            <a:extLst>
              <a:ext uri="{FF2B5EF4-FFF2-40B4-BE49-F238E27FC236}">
                <a16:creationId xmlns:a16="http://schemas.microsoft.com/office/drawing/2014/main" id="{1A9B97F0-4B66-41A8-B4BD-E45C14C3BA33}"/>
              </a:ext>
            </a:extLst>
          </p:cNvPr>
          <p:cNvSpPr/>
          <p:nvPr userDrawn="1"/>
        </p:nvSpPr>
        <p:spPr bwMode="auto">
          <a:xfrm rot="17132176">
            <a:off x="-5606438" y="721830"/>
            <a:ext cx="9213516" cy="310012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3B38D55-C2BB-4CB4-97A6-858DA898E9A0}"/>
              </a:ext>
            </a:extLst>
          </p:cNvPr>
          <p:cNvSpPr/>
          <p:nvPr userDrawn="1"/>
        </p:nvSpPr>
        <p:spPr bwMode="auto">
          <a:xfrm rot="17132176">
            <a:off x="2830836" y="2407591"/>
            <a:ext cx="9213516" cy="3100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2D58A04-9D20-44A8-A173-016ABD110B28}"/>
              </a:ext>
            </a:extLst>
          </p:cNvPr>
          <p:cNvSpPr/>
          <p:nvPr userDrawn="1"/>
        </p:nvSpPr>
        <p:spPr bwMode="auto">
          <a:xfrm rot="17132176">
            <a:off x="-5753986" y="721830"/>
            <a:ext cx="9213516" cy="310012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picture containing drawing, light, plate&#10;&#10;Description automatically generated">
            <a:extLst>
              <a:ext uri="{FF2B5EF4-FFF2-40B4-BE49-F238E27FC236}">
                <a16:creationId xmlns:a16="http://schemas.microsoft.com/office/drawing/2014/main" id="{DB061A9B-7CFA-4891-B14A-DE27FCA861ED}"/>
              </a:ext>
            </a:extLst>
          </p:cNvPr>
          <p:cNvPicPr>
            <a:picLocks noChangeAspect="1"/>
          </p:cNvPicPr>
          <p:nvPr userDrawn="1"/>
        </p:nvPicPr>
        <p:blipFill>
          <a:blip r:embed="rId3"/>
          <a:stretch>
            <a:fillRect/>
          </a:stretch>
        </p:blipFill>
        <p:spPr>
          <a:xfrm>
            <a:off x="8426719" y="5943151"/>
            <a:ext cx="2265453" cy="626877"/>
          </a:xfrm>
          <a:prstGeom prst="rect">
            <a:avLst/>
          </a:prstGeom>
        </p:spPr>
      </p:pic>
      <p:sp>
        <p:nvSpPr>
          <p:cNvPr id="9" name="Title 1"/>
          <p:cNvSpPr>
            <a:spLocks noGrp="1"/>
          </p:cNvSpPr>
          <p:nvPr>
            <p:ph type="title" hasCustomPrompt="1"/>
          </p:nvPr>
        </p:nvSpPr>
        <p:spPr>
          <a:xfrm>
            <a:off x="6432550" y="2979778"/>
            <a:ext cx="5176837"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Alex Mang</a:t>
            </a:r>
          </a:p>
        </p:txBody>
      </p:sp>
      <p:sp>
        <p:nvSpPr>
          <p:cNvPr id="5" name="Text Placeholder 4"/>
          <p:cNvSpPr>
            <a:spLocks noGrp="1"/>
          </p:cNvSpPr>
          <p:nvPr>
            <p:ph type="body" sz="quarter" idx="12" hasCustomPrompt="1"/>
          </p:nvPr>
        </p:nvSpPr>
        <p:spPr>
          <a:xfrm>
            <a:off x="6432551" y="3962400"/>
            <a:ext cx="5176836" cy="677108"/>
          </a:xfrm>
          <a:noFill/>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Tx/>
              <a:buNone/>
              <a:tabLst/>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iAmAlexMang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www.alexmang.com </a:t>
            </a:r>
          </a:p>
        </p:txBody>
      </p:sp>
      <p:pic>
        <p:nvPicPr>
          <p:cNvPr id="14" name="Picture 13" descr="A close up of a sign&#10;&#10;Description automatically generated">
            <a:extLst>
              <a:ext uri="{FF2B5EF4-FFF2-40B4-BE49-F238E27FC236}">
                <a16:creationId xmlns:a16="http://schemas.microsoft.com/office/drawing/2014/main" id="{076F1BA9-886F-4A53-8D04-AE23D45CDBCA}"/>
              </a:ext>
            </a:extLst>
          </p:cNvPr>
          <p:cNvPicPr>
            <a:picLocks noChangeAspect="1"/>
          </p:cNvPicPr>
          <p:nvPr userDrawn="1"/>
        </p:nvPicPr>
        <p:blipFill>
          <a:blip r:embed="rId4"/>
          <a:stretch>
            <a:fillRect/>
          </a:stretch>
        </p:blipFill>
        <p:spPr>
          <a:xfrm>
            <a:off x="6432550" y="5930706"/>
            <a:ext cx="1615440" cy="651769"/>
          </a:xfrm>
          <a:prstGeom prst="rect">
            <a:avLst/>
          </a:prstGeom>
        </p:spPr>
      </p:pic>
    </p:spTree>
    <p:extLst>
      <p:ext uri="{BB962C8B-B14F-4D97-AF65-F5344CB8AC3E}">
        <p14:creationId xmlns:p14="http://schemas.microsoft.com/office/powerpoint/2010/main" val="4128648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 id="2147484940" r:id="rId28"/>
    <p:sldLayoutId id="2147484941" r:id="rId29"/>
    <p:sldLayoutId id="2147484942"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hyperlink" Target="https://en.wikipedia.org/wiki/Serverless_computing"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spnp/serverless-reference-implementation/tree/v0.1.0-update"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docs.microsoft.com/en-us/azure/architecture/solution-ideas/articles/scalable-ecommerce-web-app"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6.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notesSlide" Target="../notesSlides/notesSlide18.xml"/><Relationship Id="rId21" Type="http://schemas.openxmlformats.org/officeDocument/2006/relationships/image" Target="../media/image56.sv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svg"/><Relationship Id="rId2" Type="http://schemas.openxmlformats.org/officeDocument/2006/relationships/slideLayout" Target="../slideLayouts/slideLayout11.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tags" Target="../tags/tag2.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svg"/><Relationship Id="rId10" Type="http://schemas.openxmlformats.org/officeDocument/2006/relationships/image" Target="../media/image45.svg"/><Relationship Id="rId19" Type="http://schemas.openxmlformats.org/officeDocument/2006/relationships/image" Target="../media/image54.svg"/><Relationship Id="rId4" Type="http://schemas.openxmlformats.org/officeDocument/2006/relationships/hyperlink" Target="https://github.com/azure/azure-functions-host" TargetMode="External"/><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0.png"/><Relationship Id="rId18" Type="http://schemas.openxmlformats.org/officeDocument/2006/relationships/image" Target="../media/image66.png"/><Relationship Id="rId3" Type="http://schemas.openxmlformats.org/officeDocument/2006/relationships/notesSlide" Target="../notesSlides/notesSlide19.xml"/><Relationship Id="rId21" Type="http://schemas.openxmlformats.org/officeDocument/2006/relationships/hyperlink" Target="https://github.com/azure/azure-functions-host" TargetMode="External"/><Relationship Id="rId7" Type="http://schemas.openxmlformats.org/officeDocument/2006/relationships/image" Target="../media/image45.svg"/><Relationship Id="rId12" Type="http://schemas.openxmlformats.org/officeDocument/2006/relationships/image" Target="../media/image63.svg"/><Relationship Id="rId17" Type="http://schemas.openxmlformats.org/officeDocument/2006/relationships/image" Target="../media/image65.svg"/><Relationship Id="rId2" Type="http://schemas.openxmlformats.org/officeDocument/2006/relationships/slideLayout" Target="../slideLayouts/slideLayout11.xml"/><Relationship Id="rId16" Type="http://schemas.openxmlformats.org/officeDocument/2006/relationships/image" Target="../media/image64.png"/><Relationship Id="rId20" Type="http://schemas.openxmlformats.org/officeDocument/2006/relationships/image" Target="../media/image68.svg"/><Relationship Id="rId1" Type="http://schemas.openxmlformats.org/officeDocument/2006/relationships/tags" Target="../tags/tag3.xml"/><Relationship Id="rId6" Type="http://schemas.openxmlformats.org/officeDocument/2006/relationships/image" Target="../media/image44.png"/><Relationship Id="rId11" Type="http://schemas.openxmlformats.org/officeDocument/2006/relationships/image" Target="../media/image62.png"/><Relationship Id="rId5" Type="http://schemas.openxmlformats.org/officeDocument/2006/relationships/image" Target="../media/image60.svg"/><Relationship Id="rId15" Type="http://schemas.openxmlformats.org/officeDocument/2006/relationships/image" Target="../media/image47.svg"/><Relationship Id="rId23" Type="http://schemas.openxmlformats.org/officeDocument/2006/relationships/image" Target="../media/image41.svg"/><Relationship Id="rId10" Type="http://schemas.openxmlformats.org/officeDocument/2006/relationships/image" Target="../media/image61.png"/><Relationship Id="rId19" Type="http://schemas.openxmlformats.org/officeDocument/2006/relationships/image" Target="../media/image67.png"/><Relationship Id="rId4" Type="http://schemas.openxmlformats.org/officeDocument/2006/relationships/image" Target="../media/image59.png"/><Relationship Id="rId9" Type="http://schemas.openxmlformats.org/officeDocument/2006/relationships/image" Target="../media/image49.svg"/><Relationship Id="rId14" Type="http://schemas.openxmlformats.org/officeDocument/2006/relationships/image" Target="../media/image46.png"/><Relationship Id="rId22"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notesSlide" Target="../notesSlides/notesSlide21.xml"/><Relationship Id="rId7" Type="http://schemas.openxmlformats.org/officeDocument/2006/relationships/image" Target="../media/image72.png"/><Relationship Id="rId2" Type="http://schemas.openxmlformats.org/officeDocument/2006/relationships/slideLayout" Target="../slideLayouts/slideLayout11.xml"/><Relationship Id="rId1" Type="http://schemas.openxmlformats.org/officeDocument/2006/relationships/tags" Target="../tags/tag4.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notesSlide" Target="../notesSlides/notesSlide23.xml"/><Relationship Id="rId7" Type="http://schemas.openxmlformats.org/officeDocument/2006/relationships/image" Target="../media/image72.png"/><Relationship Id="rId2" Type="http://schemas.openxmlformats.org/officeDocument/2006/relationships/slideLayout" Target="../slideLayouts/slideLayout11.xml"/><Relationship Id="rId1" Type="http://schemas.openxmlformats.org/officeDocument/2006/relationships/tags" Target="../tags/tag6.xml"/><Relationship Id="rId6" Type="http://schemas.openxmlformats.org/officeDocument/2006/relationships/image" Target="../media/image28.png"/><Relationship Id="rId5" Type="http://schemas.openxmlformats.org/officeDocument/2006/relationships/image" Target="../media/image75.sv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3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svg"/><Relationship Id="rId3" Type="http://schemas.openxmlformats.org/officeDocument/2006/relationships/notesSlide" Target="../notesSlides/notesSlide25.xml"/><Relationship Id="rId7" Type="http://schemas.openxmlformats.org/officeDocument/2006/relationships/image" Target="../media/image22.png"/><Relationship Id="rId12" Type="http://schemas.openxmlformats.org/officeDocument/2006/relationships/image" Target="../media/image78.png"/><Relationship Id="rId2" Type="http://schemas.openxmlformats.org/officeDocument/2006/relationships/slideLayout" Target="../slideLayouts/slideLayout11.xml"/><Relationship Id="rId16" Type="http://schemas.openxmlformats.org/officeDocument/2006/relationships/image" Target="../media/image80.png"/><Relationship Id="rId1" Type="http://schemas.openxmlformats.org/officeDocument/2006/relationships/tags" Target="../tags/tag8.xml"/><Relationship Id="rId6" Type="http://schemas.openxmlformats.org/officeDocument/2006/relationships/image" Target="../media/image75.svg"/><Relationship Id="rId11" Type="http://schemas.openxmlformats.org/officeDocument/2006/relationships/image" Target="../media/image39.svg"/><Relationship Id="rId5" Type="http://schemas.openxmlformats.org/officeDocument/2006/relationships/image" Target="../media/image74.png"/><Relationship Id="rId1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28.png"/><Relationship Id="rId9" Type="http://schemas.openxmlformats.org/officeDocument/2006/relationships/image" Target="../media/image77.svg"/><Relationship Id="rId14" Type="http://schemas.openxmlformats.org/officeDocument/2006/relationships/image" Target="../media/image32.png"/></Relationships>
</file>

<file path=ppt/slides/_rels/slide3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6.xml"/><Relationship Id="rId7" Type="http://schemas.openxmlformats.org/officeDocument/2006/relationships/image" Target="../media/image83.sv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57.png"/><Relationship Id="rId11" Type="http://schemas.openxmlformats.org/officeDocument/2006/relationships/image" Target="../media/image43.svg"/><Relationship Id="rId5" Type="http://schemas.openxmlformats.org/officeDocument/2006/relationships/image" Target="../media/image82.svg"/><Relationship Id="rId10" Type="http://schemas.openxmlformats.org/officeDocument/2006/relationships/image" Target="../media/image42.png"/><Relationship Id="rId4" Type="http://schemas.openxmlformats.org/officeDocument/2006/relationships/image" Target="../media/image81.png"/><Relationship Id="rId9" Type="http://schemas.openxmlformats.org/officeDocument/2006/relationships/image" Target="../media/image85.svg"/></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7.xml"/><Relationship Id="rId7" Type="http://schemas.openxmlformats.org/officeDocument/2006/relationships/image" Target="../media/image82.svg"/><Relationship Id="rId2" Type="http://schemas.openxmlformats.org/officeDocument/2006/relationships/slideLayout" Target="../slideLayouts/slideLayout11.xml"/><Relationship Id="rId1" Type="http://schemas.openxmlformats.org/officeDocument/2006/relationships/tags" Target="../tags/tag10.xml"/><Relationship Id="rId6" Type="http://schemas.openxmlformats.org/officeDocument/2006/relationships/image" Target="../media/image81.png"/><Relationship Id="rId11" Type="http://schemas.openxmlformats.org/officeDocument/2006/relationships/image" Target="../media/image88.svg"/><Relationship Id="rId5" Type="http://schemas.openxmlformats.org/officeDocument/2006/relationships/image" Target="../media/image86.png"/><Relationship Id="rId10" Type="http://schemas.openxmlformats.org/officeDocument/2006/relationships/image" Target="../media/image87.png"/><Relationship Id="rId4" Type="http://schemas.openxmlformats.org/officeDocument/2006/relationships/image" Target="../media/image28.png"/><Relationship Id="rId9" Type="http://schemas.openxmlformats.org/officeDocument/2006/relationships/image" Target="../media/image58.sv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7.xml"/><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4.xml"/><Relationship Id="rId7" Type="http://schemas.openxmlformats.org/officeDocument/2006/relationships/diagramColors" Target="../diagrams/colors1.xml"/><Relationship Id="rId2" Type="http://schemas.openxmlformats.org/officeDocument/2006/relationships/slideLayout" Target="../slideLayouts/slideLayout11.xml"/><Relationship Id="rId1" Type="http://schemas.openxmlformats.org/officeDocument/2006/relationships/tags" Target="../tags/tag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6.xml"/><Relationship Id="rId1" Type="http://schemas.openxmlformats.org/officeDocument/2006/relationships/tags" Target="../tags/tag1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8.xml"/><Relationship Id="rId1" Type="http://schemas.openxmlformats.org/officeDocument/2006/relationships/tags" Target="../tags/tag1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1.xml"/><Relationship Id="rId1" Type="http://schemas.openxmlformats.org/officeDocument/2006/relationships/tags" Target="../tags/tag20.xml"/><Relationship Id="rId5" Type="http://schemas.openxmlformats.org/officeDocument/2006/relationships/image" Target="../media/image91.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6.xml"/><Relationship Id="rId1" Type="http://schemas.openxmlformats.org/officeDocument/2006/relationships/tags" Target="../tags/tag2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6.xml"/><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notesSlide" Target="../notesSlides/notesSlide47.xml"/><Relationship Id="rId7" Type="http://schemas.openxmlformats.org/officeDocument/2006/relationships/image" Target="../media/image94.png"/><Relationship Id="rId2" Type="http://schemas.openxmlformats.org/officeDocument/2006/relationships/slideLayout" Target="../slideLayouts/slideLayout11.xml"/><Relationship Id="rId1" Type="http://schemas.openxmlformats.org/officeDocument/2006/relationships/tags" Target="../tags/tag23.xml"/><Relationship Id="rId6" Type="http://schemas.openxmlformats.org/officeDocument/2006/relationships/image" Target="../media/image28.png"/><Relationship Id="rId5" Type="http://schemas.openxmlformats.org/officeDocument/2006/relationships/image" Target="../media/image93.svg"/><Relationship Id="rId10" Type="http://schemas.openxmlformats.org/officeDocument/2006/relationships/image" Target="../media/image97.svg"/><Relationship Id="rId4" Type="http://schemas.openxmlformats.org/officeDocument/2006/relationships/image" Target="../media/image92.png"/><Relationship Id="rId9" Type="http://schemas.openxmlformats.org/officeDocument/2006/relationships/image" Target="../media/image9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6.xml"/><Relationship Id="rId1" Type="http://schemas.openxmlformats.org/officeDocument/2006/relationships/tags" Target="../tags/tag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azure/security-center/alerts-reference#alerts-azureappserv" TargetMode="External"/><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04.sv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9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09.pn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customXml" Target="../ink/ink2.xml"/><Relationship Id="rId2"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08.png"/><Relationship Id="rId5" Type="http://schemas.openxmlformats.org/officeDocument/2006/relationships/image" Target="../media/image104.svg"/><Relationship Id="rId10" Type="http://schemas.openxmlformats.org/officeDocument/2006/relationships/customXml" Target="../ink/ink1.xml"/><Relationship Id="rId4" Type="http://schemas.openxmlformats.org/officeDocument/2006/relationships/image" Target="../media/image103.png"/><Relationship Id="rId9" Type="http://schemas.openxmlformats.org/officeDocument/2006/relationships/image" Target="../media/image108.sv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Alex Mang</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798C5B-DA5C-48AC-8B09-9776906726E0}"/>
              </a:ext>
            </a:extLst>
          </p:cNvPr>
          <p:cNvSpPr>
            <a:spLocks noGrp="1"/>
          </p:cNvSpPr>
          <p:nvPr>
            <p:ph type="title"/>
          </p:nvPr>
        </p:nvSpPr>
        <p:spPr>
          <a:xfrm>
            <a:off x="588263" y="3150414"/>
            <a:ext cx="3182027" cy="553998"/>
          </a:xfrm>
        </p:spPr>
        <p:txBody>
          <a:bodyPr/>
          <a:lstStyle/>
          <a:p>
            <a:r>
              <a:rPr lang="en-US" dirty="0"/>
              <a:t>Modernization</a:t>
            </a:r>
          </a:p>
        </p:txBody>
      </p:sp>
      <p:sp>
        <p:nvSpPr>
          <p:cNvPr id="4" name="Text Placeholder 3">
            <a:extLst>
              <a:ext uri="{FF2B5EF4-FFF2-40B4-BE49-F238E27FC236}">
                <a16:creationId xmlns:a16="http://schemas.microsoft.com/office/drawing/2014/main" id="{61B8FD43-7D0C-4DA7-8DA9-CE4315FDEBA5}"/>
              </a:ext>
            </a:extLst>
          </p:cNvPr>
          <p:cNvSpPr>
            <a:spLocks noGrp="1"/>
          </p:cNvSpPr>
          <p:nvPr>
            <p:ph type="body" sz="quarter" idx="11"/>
          </p:nvPr>
        </p:nvSpPr>
        <p:spPr>
          <a:xfrm>
            <a:off x="4941888" y="2479462"/>
            <a:ext cx="6667500" cy="1895904"/>
          </a:xfrm>
        </p:spPr>
        <p:txBody>
          <a:bodyPr/>
          <a:lstStyle/>
          <a:p>
            <a:r>
              <a:rPr lang="en-US" dirty="0"/>
              <a:t>Which apps require transformation?</a:t>
            </a:r>
          </a:p>
          <a:p>
            <a:r>
              <a:rPr lang="en-US" dirty="0"/>
              <a:t>Which apps need to be only partially modernized?</a:t>
            </a:r>
          </a:p>
          <a:p>
            <a:r>
              <a:rPr lang="en-US" dirty="0"/>
              <a:t>Which apps can be “</a:t>
            </a:r>
            <a:r>
              <a:rPr lang="en-US" i="1" dirty="0"/>
              <a:t>lifted and shifted</a:t>
            </a:r>
            <a:r>
              <a:rPr lang="en-US" dirty="0"/>
              <a:t>”?</a:t>
            </a:r>
          </a:p>
        </p:txBody>
      </p:sp>
    </p:spTree>
    <p:extLst>
      <p:ext uri="{BB962C8B-B14F-4D97-AF65-F5344CB8AC3E}">
        <p14:creationId xmlns:p14="http://schemas.microsoft.com/office/powerpoint/2010/main" val="2933997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1C77BB-CF8F-4D2D-8BCE-8706556F069C}"/>
              </a:ext>
            </a:extLst>
          </p:cNvPr>
          <p:cNvSpPr>
            <a:spLocks noGrp="1"/>
          </p:cNvSpPr>
          <p:nvPr>
            <p:ph type="title"/>
          </p:nvPr>
        </p:nvSpPr>
        <p:spPr/>
        <p:txBody>
          <a:bodyPr/>
          <a:lstStyle/>
          <a:p>
            <a:endParaRPr lang="en-US"/>
          </a:p>
        </p:txBody>
      </p:sp>
      <p:pic>
        <p:nvPicPr>
          <p:cNvPr id="7" name="Picture Placeholder 6" descr="A picture containing screenshot&#10;&#10;Description automatically generated">
            <a:extLst>
              <a:ext uri="{FF2B5EF4-FFF2-40B4-BE49-F238E27FC236}">
                <a16:creationId xmlns:a16="http://schemas.microsoft.com/office/drawing/2014/main" id="{12B4FDD0-40CA-405E-8DFC-B83C80A52782}"/>
              </a:ext>
            </a:extLst>
          </p:cNvPr>
          <p:cNvPicPr>
            <a:picLocks noGrp="1" noChangeAspect="1"/>
          </p:cNvPicPr>
          <p:nvPr>
            <p:ph type="pic" sz="quarter" idx="4294967295"/>
          </p:nvPr>
        </p:nvPicPr>
        <p:blipFill>
          <a:blip r:embed="rId3"/>
          <a:srcRect t="1817" b="1817"/>
          <a:stretch>
            <a:fillRect/>
          </a:stretch>
        </p:blipFill>
        <p:spPr>
          <a:xfrm>
            <a:off x="0" y="0"/>
            <a:ext cx="12192000" cy="6858000"/>
          </a:xfrm>
        </p:spPr>
      </p:pic>
    </p:spTree>
    <p:extLst>
      <p:ext uri="{BB962C8B-B14F-4D97-AF65-F5344CB8AC3E}">
        <p14:creationId xmlns:p14="http://schemas.microsoft.com/office/powerpoint/2010/main" val="31434747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1C77BB-CF8F-4D2D-8BCE-8706556F069C}"/>
              </a:ext>
            </a:extLst>
          </p:cNvPr>
          <p:cNvSpPr>
            <a:spLocks noGrp="1"/>
          </p:cNvSpPr>
          <p:nvPr>
            <p:ph type="title"/>
          </p:nvPr>
        </p:nvSpPr>
        <p:spPr/>
        <p:txBody>
          <a:bodyPr/>
          <a:lstStyle/>
          <a:p>
            <a:endParaRPr lang="en-US"/>
          </a:p>
        </p:txBody>
      </p:sp>
      <p:pic>
        <p:nvPicPr>
          <p:cNvPr id="7" name="Picture Placeholder 6">
            <a:extLst>
              <a:ext uri="{FF2B5EF4-FFF2-40B4-BE49-F238E27FC236}">
                <a16:creationId xmlns:a16="http://schemas.microsoft.com/office/drawing/2014/main" id="{12B4FDD0-40CA-405E-8DFC-B83C80A52782}"/>
              </a:ext>
            </a:extLst>
          </p:cNvPr>
          <p:cNvPicPr>
            <a:picLocks noGrp="1" noChangeAspect="1"/>
          </p:cNvPicPr>
          <p:nvPr>
            <p:ph type="pic" sz="quarter" idx="4294967295"/>
          </p:nvPr>
        </p:nvPicPr>
        <p:blipFill>
          <a:blip r:embed="rId3"/>
          <a:srcRect/>
          <a:stretch/>
        </p:blipFill>
        <p:spPr>
          <a:xfrm>
            <a:off x="0" y="42672"/>
            <a:ext cx="12192000" cy="6772656"/>
          </a:xfrm>
        </p:spPr>
      </p:pic>
    </p:spTree>
    <p:extLst>
      <p:ext uri="{BB962C8B-B14F-4D97-AF65-F5344CB8AC3E}">
        <p14:creationId xmlns:p14="http://schemas.microsoft.com/office/powerpoint/2010/main" val="2804345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8E911-3AC0-43C3-8527-08E534450809}"/>
              </a:ext>
            </a:extLst>
          </p:cNvPr>
          <p:cNvSpPr>
            <a:spLocks noGrp="1"/>
          </p:cNvSpPr>
          <p:nvPr>
            <p:ph type="title"/>
          </p:nvPr>
        </p:nvSpPr>
        <p:spPr/>
        <p:txBody>
          <a:bodyPr/>
          <a:lstStyle/>
          <a:p>
            <a:r>
              <a:rPr lang="en-US" dirty="0"/>
              <a:t>What is serverless?</a:t>
            </a:r>
          </a:p>
        </p:txBody>
      </p:sp>
    </p:spTree>
    <p:extLst>
      <p:ext uri="{BB962C8B-B14F-4D97-AF65-F5344CB8AC3E}">
        <p14:creationId xmlns:p14="http://schemas.microsoft.com/office/powerpoint/2010/main" val="19144043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F32601-275A-42A4-8848-CD332F1E61A7}"/>
              </a:ext>
            </a:extLst>
          </p:cNvPr>
          <p:cNvSpPr>
            <a:spLocks noGrp="1"/>
          </p:cNvSpPr>
          <p:nvPr>
            <p:ph type="title"/>
          </p:nvPr>
        </p:nvSpPr>
        <p:spPr>
          <a:xfrm>
            <a:off x="588263" y="3150414"/>
            <a:ext cx="3182027" cy="553998"/>
          </a:xfrm>
        </p:spPr>
        <p:txBody>
          <a:bodyPr/>
          <a:lstStyle/>
          <a:p>
            <a:r>
              <a:rPr lang="en-US" dirty="0"/>
              <a:t>Serverless</a:t>
            </a:r>
          </a:p>
        </p:txBody>
      </p:sp>
      <p:sp>
        <p:nvSpPr>
          <p:cNvPr id="4" name="Text Placeholder 3">
            <a:extLst>
              <a:ext uri="{FF2B5EF4-FFF2-40B4-BE49-F238E27FC236}">
                <a16:creationId xmlns:a16="http://schemas.microsoft.com/office/drawing/2014/main" id="{3EB0FED4-DC91-40F6-984B-396F688ADC0B}"/>
              </a:ext>
            </a:extLst>
          </p:cNvPr>
          <p:cNvSpPr>
            <a:spLocks noGrp="1"/>
          </p:cNvSpPr>
          <p:nvPr>
            <p:ph type="body" sz="quarter" idx="11"/>
          </p:nvPr>
        </p:nvSpPr>
        <p:spPr>
          <a:xfrm>
            <a:off x="4941888" y="2694905"/>
            <a:ext cx="6667500" cy="1465016"/>
          </a:xfrm>
        </p:spPr>
        <p:txBody>
          <a:bodyPr/>
          <a:lstStyle/>
          <a:p>
            <a:r>
              <a:rPr lang="en-US" dirty="0"/>
              <a:t>Abstraction of servers</a:t>
            </a:r>
          </a:p>
          <a:p>
            <a:r>
              <a:rPr lang="en-US" dirty="0"/>
              <a:t>Event-driven</a:t>
            </a:r>
          </a:p>
          <a:p>
            <a:r>
              <a:rPr lang="en-US" dirty="0"/>
              <a:t>Pay the duration of business logic</a:t>
            </a:r>
          </a:p>
        </p:txBody>
      </p:sp>
    </p:spTree>
    <p:extLst>
      <p:ext uri="{BB962C8B-B14F-4D97-AF65-F5344CB8AC3E}">
        <p14:creationId xmlns:p14="http://schemas.microsoft.com/office/powerpoint/2010/main" val="32591815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0C414A-4AA5-48D0-A8DB-26E1EF570DC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89908C7B-1024-4BE6-9361-B2C45CEEEE3F}"/>
              </a:ext>
            </a:extLst>
          </p:cNvPr>
          <p:cNvSpPr>
            <a:spLocks noGrp="1"/>
          </p:cNvSpPr>
          <p:nvPr>
            <p:ph type="body" sz="quarter" idx="10"/>
          </p:nvPr>
        </p:nvSpPr>
        <p:spPr>
          <a:xfrm>
            <a:off x="1861060" y="1434370"/>
            <a:ext cx="9743849" cy="2671501"/>
          </a:xfrm>
        </p:spPr>
        <p:txBody>
          <a:bodyPr/>
          <a:lstStyle/>
          <a:p>
            <a:r>
              <a:rPr lang="en-US" i="1" dirty="0"/>
              <a:t>Serverless computing is a cloud-computing execution model in which the cloud provider runs the server, and dynamically manages the allocation of machine resources. Pricing is based on the actual amount of resources consumed by an application, rather than on pre-purchased units of capacity.[1] It can be a form of utility computing.</a:t>
            </a:r>
          </a:p>
          <a:p>
            <a:endParaRPr lang="en-US" dirty="0"/>
          </a:p>
        </p:txBody>
      </p:sp>
      <p:sp>
        <p:nvSpPr>
          <p:cNvPr id="9" name="TextBox 8">
            <a:extLst>
              <a:ext uri="{FF2B5EF4-FFF2-40B4-BE49-F238E27FC236}">
                <a16:creationId xmlns:a16="http://schemas.microsoft.com/office/drawing/2014/main" id="{432CEA47-0B96-4A65-BD16-85EE27D09C70}"/>
              </a:ext>
            </a:extLst>
          </p:cNvPr>
          <p:cNvSpPr txBox="1"/>
          <p:nvPr/>
        </p:nvSpPr>
        <p:spPr>
          <a:xfrm>
            <a:off x="320575" y="518734"/>
            <a:ext cx="1540486" cy="4416594"/>
          </a:xfrm>
          <a:prstGeom prst="rect">
            <a:avLst/>
          </a:prstGeom>
          <a:noFill/>
        </p:spPr>
        <p:txBody>
          <a:bodyPr wrap="none" lIns="0" tIns="0" rIns="0" bIns="0" rtlCol="0">
            <a:spAutoFit/>
          </a:bodyPr>
          <a:lstStyle/>
          <a:p>
            <a:pPr algn="l"/>
            <a:r>
              <a:rPr lang="en-US" sz="28700" dirty="0">
                <a:solidFill>
                  <a:schemeClr val="bg1">
                    <a:lumMod val="65000"/>
                  </a:schemeClr>
                </a:solidFill>
                <a:latin typeface="Calibri" panose="020F0502020204030204" pitchFamily="34" charset="0"/>
                <a:cs typeface="Calibri" panose="020F0502020204030204" pitchFamily="34" charset="0"/>
              </a:rPr>
              <a:t>“</a:t>
            </a:r>
          </a:p>
        </p:txBody>
      </p:sp>
      <p:sp>
        <p:nvSpPr>
          <p:cNvPr id="10" name="TextBox 9">
            <a:extLst>
              <a:ext uri="{FF2B5EF4-FFF2-40B4-BE49-F238E27FC236}">
                <a16:creationId xmlns:a16="http://schemas.microsoft.com/office/drawing/2014/main" id="{89773BB0-1510-44CB-87F6-DD9A5FA953EE}"/>
              </a:ext>
            </a:extLst>
          </p:cNvPr>
          <p:cNvSpPr txBox="1"/>
          <p:nvPr/>
        </p:nvSpPr>
        <p:spPr>
          <a:xfrm>
            <a:off x="5814285" y="4935328"/>
            <a:ext cx="5790624" cy="307777"/>
          </a:xfrm>
          <a:prstGeom prst="rect">
            <a:avLst/>
          </a:prstGeom>
          <a:noFill/>
        </p:spPr>
        <p:txBody>
          <a:bodyPr wrap="none" lIns="0" tIns="0" rIns="0" bIns="0" rtlCol="0">
            <a:spAutoFit/>
          </a:bodyPr>
          <a:lstStyle/>
          <a:p>
            <a:r>
              <a:rPr lang="en-US" sz="2000" dirty="0">
                <a:hlinkClick r:id="rId2"/>
              </a:rPr>
              <a:t>https://en.wikipedia.org/wiki/Serverless_computing</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58472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84F30D-9B59-44E6-A07B-A241267D6029}"/>
              </a:ext>
            </a:extLst>
          </p:cNvPr>
          <p:cNvSpPr>
            <a:spLocks noGrp="1"/>
          </p:cNvSpPr>
          <p:nvPr>
            <p:ph type="title"/>
          </p:nvPr>
        </p:nvSpPr>
        <p:spPr/>
        <p:txBody>
          <a:bodyPr/>
          <a:lstStyle/>
          <a:p>
            <a:r>
              <a:rPr lang="en-US" dirty="0"/>
              <a:t>“</a:t>
            </a:r>
            <a:r>
              <a:rPr lang="en-US" i="1" dirty="0"/>
              <a:t>Serverless</a:t>
            </a:r>
            <a:r>
              <a:rPr lang="en-US" dirty="0"/>
              <a:t>” = Platform-as-a-Service</a:t>
            </a:r>
          </a:p>
        </p:txBody>
      </p:sp>
      <p:sp>
        <p:nvSpPr>
          <p:cNvPr id="5" name="Content Placeholder 4">
            <a:extLst>
              <a:ext uri="{FF2B5EF4-FFF2-40B4-BE49-F238E27FC236}">
                <a16:creationId xmlns:a16="http://schemas.microsoft.com/office/drawing/2014/main" id="{83B37AED-584D-462F-8DEE-C81E3A7516E9}"/>
              </a:ext>
            </a:extLst>
          </p:cNvPr>
          <p:cNvSpPr>
            <a:spLocks noGrp="1"/>
          </p:cNvSpPr>
          <p:nvPr>
            <p:ph sz="quarter" idx="12"/>
          </p:nvPr>
        </p:nvSpPr>
        <p:spPr>
          <a:xfrm>
            <a:off x="584200" y="1435099"/>
            <a:ext cx="5211763" cy="4151015"/>
          </a:xfrm>
        </p:spPr>
        <p:txBody>
          <a:bodyPr anchor="ctr"/>
          <a:lstStyle/>
          <a:p>
            <a:r>
              <a:rPr lang="en-US" dirty="0"/>
              <a:t>Serverless is PaaS</a:t>
            </a:r>
          </a:p>
          <a:p>
            <a:r>
              <a:rPr lang="en-US" dirty="0"/>
              <a:t>Virtualization is IaaS</a:t>
            </a:r>
          </a:p>
        </p:txBody>
      </p:sp>
      <p:graphicFrame>
        <p:nvGraphicFramePr>
          <p:cNvPr id="7" name="Table 7">
            <a:extLst>
              <a:ext uri="{FF2B5EF4-FFF2-40B4-BE49-F238E27FC236}">
                <a16:creationId xmlns:a16="http://schemas.microsoft.com/office/drawing/2014/main" id="{E9A22C1B-65CC-468E-A85F-D0B97FD648A3}"/>
              </a:ext>
            </a:extLst>
          </p:cNvPr>
          <p:cNvGraphicFramePr>
            <a:graphicFrameLocks noGrp="1"/>
          </p:cNvGraphicFramePr>
          <p:nvPr>
            <p:ph sz="quarter" idx="13"/>
            <p:extLst>
              <p:ext uri="{D42A27DB-BD31-4B8C-83A1-F6EECF244321}">
                <p14:modId xmlns:p14="http://schemas.microsoft.com/office/powerpoint/2010/main" val="741052928"/>
              </p:ext>
            </p:extLst>
          </p:nvPr>
        </p:nvGraphicFramePr>
        <p:xfrm>
          <a:off x="5050659" y="1598613"/>
          <a:ext cx="3062154" cy="4114800"/>
        </p:xfrm>
        <a:graphic>
          <a:graphicData uri="http://schemas.openxmlformats.org/drawingml/2006/table">
            <a:tbl>
              <a:tblPr bandRow="1">
                <a:tableStyleId>{5C22544A-7EE6-4342-B048-85BDC9FD1C3A}</a:tableStyleId>
              </a:tblPr>
              <a:tblGrid>
                <a:gridCol w="3062154">
                  <a:extLst>
                    <a:ext uri="{9D8B030D-6E8A-4147-A177-3AD203B41FA5}">
                      <a16:colId xmlns:a16="http://schemas.microsoft.com/office/drawing/2014/main" val="2007151506"/>
                    </a:ext>
                  </a:extLst>
                </a:gridCol>
              </a:tblGrid>
              <a:tr h="370840">
                <a:tc>
                  <a:txBody>
                    <a:bodyPr/>
                    <a:lstStyle/>
                    <a:p>
                      <a:pPr algn="ctr"/>
                      <a:r>
                        <a:rPr lang="en-US" sz="2400" dirty="0">
                          <a:solidFill>
                            <a:schemeClr val="bg1"/>
                          </a:solidFill>
                        </a:rPr>
                        <a:t>Applications</a:t>
                      </a:r>
                    </a:p>
                  </a:txBody>
                  <a:tcPr>
                    <a:solidFill>
                      <a:srgbClr val="274B47"/>
                    </a:solidFill>
                  </a:tcPr>
                </a:tc>
                <a:extLst>
                  <a:ext uri="{0D108BD9-81ED-4DB2-BD59-A6C34878D82A}">
                    <a16:rowId xmlns:a16="http://schemas.microsoft.com/office/drawing/2014/main" val="3527021290"/>
                  </a:ext>
                </a:extLst>
              </a:tr>
              <a:tr h="370840">
                <a:tc>
                  <a:txBody>
                    <a:bodyPr/>
                    <a:lstStyle/>
                    <a:p>
                      <a:pPr algn="ctr"/>
                      <a:r>
                        <a:rPr lang="en-US" sz="2400" dirty="0">
                          <a:solidFill>
                            <a:schemeClr val="bg1"/>
                          </a:solidFill>
                        </a:rPr>
                        <a:t>Data</a:t>
                      </a:r>
                    </a:p>
                  </a:txBody>
                  <a:tcPr>
                    <a:solidFill>
                      <a:srgbClr val="274B47"/>
                    </a:solidFill>
                  </a:tcPr>
                </a:tc>
                <a:extLst>
                  <a:ext uri="{0D108BD9-81ED-4DB2-BD59-A6C34878D82A}">
                    <a16:rowId xmlns:a16="http://schemas.microsoft.com/office/drawing/2014/main" val="1398928023"/>
                  </a:ext>
                </a:extLst>
              </a:tr>
              <a:tr h="370840">
                <a:tc>
                  <a:txBody>
                    <a:bodyPr/>
                    <a:lstStyle/>
                    <a:p>
                      <a:pPr algn="ctr"/>
                      <a:r>
                        <a:rPr lang="en-US" sz="2400" dirty="0">
                          <a:solidFill>
                            <a:schemeClr val="bg1"/>
                          </a:solidFill>
                        </a:rPr>
                        <a:t>Runtime</a:t>
                      </a:r>
                    </a:p>
                  </a:txBody>
                  <a:tcPr>
                    <a:solidFill>
                      <a:srgbClr val="008575"/>
                    </a:solidFill>
                  </a:tcPr>
                </a:tc>
                <a:extLst>
                  <a:ext uri="{0D108BD9-81ED-4DB2-BD59-A6C34878D82A}">
                    <a16:rowId xmlns:a16="http://schemas.microsoft.com/office/drawing/2014/main" val="967965963"/>
                  </a:ext>
                </a:extLst>
              </a:tr>
              <a:tr h="370840">
                <a:tc>
                  <a:txBody>
                    <a:bodyPr/>
                    <a:lstStyle/>
                    <a:p>
                      <a:pPr algn="ctr"/>
                      <a:r>
                        <a:rPr lang="en-US" sz="2400" dirty="0">
                          <a:solidFill>
                            <a:schemeClr val="bg1"/>
                          </a:solidFill>
                        </a:rPr>
                        <a:t>Middleware</a:t>
                      </a:r>
                    </a:p>
                  </a:txBody>
                  <a:tcPr>
                    <a:solidFill>
                      <a:srgbClr val="008575"/>
                    </a:solidFill>
                  </a:tcPr>
                </a:tc>
                <a:extLst>
                  <a:ext uri="{0D108BD9-81ED-4DB2-BD59-A6C34878D82A}">
                    <a16:rowId xmlns:a16="http://schemas.microsoft.com/office/drawing/2014/main" val="791832670"/>
                  </a:ext>
                </a:extLst>
              </a:tr>
              <a:tr h="370840">
                <a:tc>
                  <a:txBody>
                    <a:bodyPr/>
                    <a:lstStyle/>
                    <a:p>
                      <a:pPr algn="ctr"/>
                      <a:r>
                        <a:rPr lang="en-US" sz="2400" dirty="0">
                          <a:solidFill>
                            <a:schemeClr val="bg1"/>
                          </a:solidFill>
                        </a:rPr>
                        <a:t>O/S</a:t>
                      </a:r>
                    </a:p>
                  </a:txBody>
                  <a:tcPr>
                    <a:solidFill>
                      <a:srgbClr val="008575"/>
                    </a:solidFill>
                  </a:tcPr>
                </a:tc>
                <a:extLst>
                  <a:ext uri="{0D108BD9-81ED-4DB2-BD59-A6C34878D82A}">
                    <a16:rowId xmlns:a16="http://schemas.microsoft.com/office/drawing/2014/main" val="530553754"/>
                  </a:ext>
                </a:extLst>
              </a:tr>
              <a:tr h="370840">
                <a:tc>
                  <a:txBody>
                    <a:bodyPr/>
                    <a:lstStyle/>
                    <a:p>
                      <a:pPr algn="ctr"/>
                      <a:r>
                        <a:rPr lang="en-US" sz="2400" dirty="0">
                          <a:solidFill>
                            <a:schemeClr val="bg1"/>
                          </a:solidFill>
                        </a:rPr>
                        <a:t>Virtualization</a:t>
                      </a:r>
                    </a:p>
                  </a:txBody>
                  <a:tcPr>
                    <a:solidFill>
                      <a:srgbClr val="008575"/>
                    </a:solidFill>
                  </a:tcPr>
                </a:tc>
                <a:extLst>
                  <a:ext uri="{0D108BD9-81ED-4DB2-BD59-A6C34878D82A}">
                    <a16:rowId xmlns:a16="http://schemas.microsoft.com/office/drawing/2014/main" val="2034244279"/>
                  </a:ext>
                </a:extLst>
              </a:tr>
              <a:tr h="370840">
                <a:tc>
                  <a:txBody>
                    <a:bodyPr/>
                    <a:lstStyle/>
                    <a:p>
                      <a:pPr algn="ctr"/>
                      <a:r>
                        <a:rPr lang="en-US" sz="2400" dirty="0">
                          <a:solidFill>
                            <a:schemeClr val="bg1"/>
                          </a:solidFill>
                        </a:rPr>
                        <a:t>Servers</a:t>
                      </a:r>
                    </a:p>
                  </a:txBody>
                  <a:tcPr>
                    <a:solidFill>
                      <a:srgbClr val="008575"/>
                    </a:solidFill>
                  </a:tcPr>
                </a:tc>
                <a:extLst>
                  <a:ext uri="{0D108BD9-81ED-4DB2-BD59-A6C34878D82A}">
                    <a16:rowId xmlns:a16="http://schemas.microsoft.com/office/drawing/2014/main" val="783187437"/>
                  </a:ext>
                </a:extLst>
              </a:tr>
              <a:tr h="370840">
                <a:tc>
                  <a:txBody>
                    <a:bodyPr/>
                    <a:lstStyle/>
                    <a:p>
                      <a:pPr algn="ctr"/>
                      <a:r>
                        <a:rPr lang="en-US" sz="2400" dirty="0">
                          <a:solidFill>
                            <a:schemeClr val="bg1"/>
                          </a:solidFill>
                        </a:rPr>
                        <a:t>Storage</a:t>
                      </a:r>
                    </a:p>
                  </a:txBody>
                  <a:tcPr>
                    <a:solidFill>
                      <a:srgbClr val="008575"/>
                    </a:solidFill>
                  </a:tcPr>
                </a:tc>
                <a:extLst>
                  <a:ext uri="{0D108BD9-81ED-4DB2-BD59-A6C34878D82A}">
                    <a16:rowId xmlns:a16="http://schemas.microsoft.com/office/drawing/2014/main" val="1230685747"/>
                  </a:ext>
                </a:extLst>
              </a:tr>
              <a:tr h="370840">
                <a:tc>
                  <a:txBody>
                    <a:bodyPr/>
                    <a:lstStyle/>
                    <a:p>
                      <a:pPr algn="ctr"/>
                      <a:r>
                        <a:rPr lang="en-US" sz="2400" dirty="0">
                          <a:solidFill>
                            <a:schemeClr val="bg1"/>
                          </a:solidFill>
                        </a:rPr>
                        <a:t>Networking</a:t>
                      </a:r>
                    </a:p>
                  </a:txBody>
                  <a:tcPr>
                    <a:solidFill>
                      <a:srgbClr val="008575"/>
                    </a:solidFill>
                  </a:tcPr>
                </a:tc>
                <a:extLst>
                  <a:ext uri="{0D108BD9-81ED-4DB2-BD59-A6C34878D82A}">
                    <a16:rowId xmlns:a16="http://schemas.microsoft.com/office/drawing/2014/main" val="2874365016"/>
                  </a:ext>
                </a:extLst>
              </a:tr>
            </a:tbl>
          </a:graphicData>
        </a:graphic>
      </p:graphicFrame>
      <p:sp>
        <p:nvSpPr>
          <p:cNvPr id="9" name="TextBox 8">
            <a:extLst>
              <a:ext uri="{FF2B5EF4-FFF2-40B4-BE49-F238E27FC236}">
                <a16:creationId xmlns:a16="http://schemas.microsoft.com/office/drawing/2014/main" id="{0A02E81D-393D-4381-BF90-F6321EE2A1D5}"/>
              </a:ext>
            </a:extLst>
          </p:cNvPr>
          <p:cNvSpPr txBox="1"/>
          <p:nvPr/>
        </p:nvSpPr>
        <p:spPr>
          <a:xfrm>
            <a:off x="5434627" y="5948760"/>
            <a:ext cx="2294218" cy="615553"/>
          </a:xfrm>
          <a:prstGeom prst="rect">
            <a:avLst/>
          </a:prstGeom>
          <a:noFill/>
        </p:spPr>
        <p:txBody>
          <a:bodyPr wrap="none" lIns="0" tIns="0" rIns="0" bIns="0" rtlCol="0">
            <a:spAutoFit/>
          </a:bodyPr>
          <a:lstStyle/>
          <a:p>
            <a:pPr algn="ctr"/>
            <a:r>
              <a:rPr lang="en-US" sz="2000" b="1" i="1" dirty="0"/>
              <a:t>Serverless</a:t>
            </a:r>
            <a:r>
              <a:rPr lang="en-US" sz="2000" dirty="0"/>
              <a:t> means</a:t>
            </a:r>
          </a:p>
          <a:p>
            <a:pPr algn="ctr"/>
            <a:r>
              <a:rPr lang="en-US" sz="2000" dirty="0"/>
              <a:t>you supply the code</a:t>
            </a:r>
          </a:p>
        </p:txBody>
      </p:sp>
      <p:sp>
        <p:nvSpPr>
          <p:cNvPr id="10" name="TextBox 9">
            <a:extLst>
              <a:ext uri="{FF2B5EF4-FFF2-40B4-BE49-F238E27FC236}">
                <a16:creationId xmlns:a16="http://schemas.microsoft.com/office/drawing/2014/main" id="{4E099906-7F7C-42E7-AB72-D7C247679974}"/>
              </a:ext>
            </a:extLst>
          </p:cNvPr>
          <p:cNvSpPr txBox="1"/>
          <p:nvPr/>
        </p:nvSpPr>
        <p:spPr>
          <a:xfrm>
            <a:off x="5404266" y="1138496"/>
            <a:ext cx="2354940" cy="307777"/>
          </a:xfrm>
          <a:prstGeom prst="rect">
            <a:avLst/>
          </a:prstGeom>
          <a:noFill/>
        </p:spPr>
        <p:txBody>
          <a:bodyPr wrap="none" lIns="0" tIns="0" rIns="0" bIns="0" rtlCol="0">
            <a:spAutoFit/>
          </a:bodyPr>
          <a:lstStyle/>
          <a:p>
            <a:pPr algn="ctr"/>
            <a:r>
              <a:rPr lang="en-US" sz="2000" dirty="0"/>
              <a:t>Platform as a Service</a:t>
            </a:r>
          </a:p>
        </p:txBody>
      </p:sp>
      <p:sp>
        <p:nvSpPr>
          <p:cNvPr id="13" name="Rectangle 12">
            <a:extLst>
              <a:ext uri="{FF2B5EF4-FFF2-40B4-BE49-F238E27FC236}">
                <a16:creationId xmlns:a16="http://schemas.microsoft.com/office/drawing/2014/main" id="{B1D1D08E-78A0-4C38-B25F-BCF5FEC1DAD1}"/>
              </a:ext>
            </a:extLst>
          </p:cNvPr>
          <p:cNvSpPr/>
          <p:nvPr/>
        </p:nvSpPr>
        <p:spPr bwMode="auto">
          <a:xfrm>
            <a:off x="8345102" y="2208059"/>
            <a:ext cx="269507" cy="283477"/>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6CA7E83-D8E6-4EA4-AA4A-88C86B8B4E3D}"/>
              </a:ext>
            </a:extLst>
          </p:cNvPr>
          <p:cNvSpPr/>
          <p:nvPr/>
        </p:nvSpPr>
        <p:spPr bwMode="auto">
          <a:xfrm>
            <a:off x="8345102" y="5290488"/>
            <a:ext cx="269507" cy="28347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C57AE2DE-93BC-42BF-A795-5A1B6A68C27A}"/>
              </a:ext>
            </a:extLst>
          </p:cNvPr>
          <p:cNvSpPr txBox="1"/>
          <p:nvPr/>
        </p:nvSpPr>
        <p:spPr>
          <a:xfrm>
            <a:off x="8753604" y="5278337"/>
            <a:ext cx="2208746" cy="307777"/>
          </a:xfrm>
          <a:prstGeom prst="rect">
            <a:avLst/>
          </a:prstGeom>
          <a:noFill/>
        </p:spPr>
        <p:txBody>
          <a:bodyPr wrap="none" lIns="0" tIns="0" rIns="0" bIns="0" rtlCol="0">
            <a:spAutoFit/>
          </a:bodyPr>
          <a:lstStyle/>
          <a:p>
            <a:pPr algn="ctr"/>
            <a:r>
              <a:rPr lang="en-US" sz="2000" dirty="0"/>
              <a:t>Microsoft managed</a:t>
            </a:r>
          </a:p>
        </p:txBody>
      </p:sp>
      <p:sp>
        <p:nvSpPr>
          <p:cNvPr id="16" name="TextBox 15">
            <a:extLst>
              <a:ext uri="{FF2B5EF4-FFF2-40B4-BE49-F238E27FC236}">
                <a16:creationId xmlns:a16="http://schemas.microsoft.com/office/drawing/2014/main" id="{EB39D4C1-51BA-4BC9-9642-ADBBE176AD2F}"/>
              </a:ext>
            </a:extLst>
          </p:cNvPr>
          <p:cNvSpPr txBox="1"/>
          <p:nvPr/>
        </p:nvSpPr>
        <p:spPr>
          <a:xfrm>
            <a:off x="8753604" y="2183759"/>
            <a:ext cx="1906292" cy="307777"/>
          </a:xfrm>
          <a:prstGeom prst="rect">
            <a:avLst/>
          </a:prstGeom>
          <a:noFill/>
        </p:spPr>
        <p:txBody>
          <a:bodyPr wrap="none" lIns="0" tIns="0" rIns="0" bIns="0" rtlCol="0">
            <a:spAutoFit/>
          </a:bodyPr>
          <a:lstStyle/>
          <a:p>
            <a:r>
              <a:rPr lang="en-US" sz="2000" dirty="0"/>
              <a:t>Managed by you</a:t>
            </a:r>
          </a:p>
        </p:txBody>
      </p:sp>
    </p:spTree>
    <p:extLst>
      <p:ext uri="{BB962C8B-B14F-4D97-AF65-F5344CB8AC3E}">
        <p14:creationId xmlns:p14="http://schemas.microsoft.com/office/powerpoint/2010/main" val="21822096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0F1EDE-FBD4-41A9-A92C-6FA244D0ACF8}"/>
              </a:ext>
            </a:extLst>
          </p:cNvPr>
          <p:cNvSpPr>
            <a:spLocks noGrp="1"/>
          </p:cNvSpPr>
          <p:nvPr>
            <p:ph type="title"/>
          </p:nvPr>
        </p:nvSpPr>
        <p:spPr/>
        <p:txBody>
          <a:bodyPr/>
          <a:lstStyle/>
          <a:p>
            <a:r>
              <a:rPr lang="en-US" dirty="0"/>
              <a:t>Three Degrees Of Serverless</a:t>
            </a:r>
          </a:p>
        </p:txBody>
      </p:sp>
      <p:sp>
        <p:nvSpPr>
          <p:cNvPr id="6" name="Content Placeholder 5">
            <a:extLst>
              <a:ext uri="{FF2B5EF4-FFF2-40B4-BE49-F238E27FC236}">
                <a16:creationId xmlns:a16="http://schemas.microsoft.com/office/drawing/2014/main" id="{3A7922C6-A2E3-471F-9867-8D2B2D02FC24}"/>
              </a:ext>
            </a:extLst>
          </p:cNvPr>
          <p:cNvSpPr>
            <a:spLocks noGrp="1"/>
          </p:cNvSpPr>
          <p:nvPr>
            <p:ph sz="quarter" idx="10"/>
          </p:nvPr>
        </p:nvSpPr>
        <p:spPr>
          <a:xfrm>
            <a:off x="584200" y="1435100"/>
            <a:ext cx="11018838" cy="1465016"/>
          </a:xfrm>
        </p:spPr>
        <p:txBody>
          <a:bodyPr/>
          <a:lstStyle/>
          <a:p>
            <a:pPr marL="457200" indent="-457200">
              <a:buFont typeface="Arial" panose="020B0604020202020204" pitchFamily="34" charset="0"/>
              <a:buChar char="•"/>
            </a:pPr>
            <a:r>
              <a:rPr lang="en-US" dirty="0"/>
              <a:t>Managed Cluster</a:t>
            </a:r>
          </a:p>
          <a:p>
            <a:pPr marL="457200" indent="-457200">
              <a:buFont typeface="Arial" panose="020B0604020202020204" pitchFamily="34" charset="0"/>
              <a:buChar char="•"/>
            </a:pPr>
            <a:r>
              <a:rPr lang="en-US" dirty="0"/>
              <a:t>Managed Middleware</a:t>
            </a:r>
          </a:p>
          <a:p>
            <a:pPr marL="457200" indent="-457200">
              <a:buFont typeface="Arial" panose="020B0604020202020204" pitchFamily="34" charset="0"/>
              <a:buChar char="•"/>
            </a:pPr>
            <a:r>
              <a:rPr lang="en-US" dirty="0"/>
              <a:t>Managed Functions</a:t>
            </a:r>
          </a:p>
        </p:txBody>
      </p:sp>
    </p:spTree>
    <p:extLst>
      <p:ext uri="{BB962C8B-B14F-4D97-AF65-F5344CB8AC3E}">
        <p14:creationId xmlns:p14="http://schemas.microsoft.com/office/powerpoint/2010/main" val="2151589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E22AB2-0B33-4FB3-B615-82890AF7EBBC}"/>
              </a:ext>
            </a:extLst>
          </p:cNvPr>
          <p:cNvSpPr>
            <a:spLocks noGrp="1"/>
          </p:cNvSpPr>
          <p:nvPr>
            <p:ph type="title"/>
          </p:nvPr>
        </p:nvSpPr>
        <p:spPr>
          <a:xfrm>
            <a:off x="588263" y="2873415"/>
            <a:ext cx="3182027" cy="1107996"/>
          </a:xfrm>
        </p:spPr>
        <p:txBody>
          <a:bodyPr/>
          <a:lstStyle/>
          <a:p>
            <a:r>
              <a:rPr lang="en-US" dirty="0"/>
              <a:t>Azure Serverless</a:t>
            </a:r>
          </a:p>
        </p:txBody>
      </p:sp>
      <p:sp>
        <p:nvSpPr>
          <p:cNvPr id="5" name="Text Placeholder 4">
            <a:extLst>
              <a:ext uri="{FF2B5EF4-FFF2-40B4-BE49-F238E27FC236}">
                <a16:creationId xmlns:a16="http://schemas.microsoft.com/office/drawing/2014/main" id="{F4ED60D7-B2F7-4ED8-AE3B-0A2AE98093A5}"/>
              </a:ext>
            </a:extLst>
          </p:cNvPr>
          <p:cNvSpPr>
            <a:spLocks noGrp="1"/>
          </p:cNvSpPr>
          <p:nvPr>
            <p:ph type="body" sz="quarter" idx="11"/>
          </p:nvPr>
        </p:nvSpPr>
        <p:spPr>
          <a:xfrm>
            <a:off x="4941888" y="1408400"/>
            <a:ext cx="6667500" cy="4038029"/>
          </a:xfrm>
        </p:spPr>
        <p:txBody>
          <a:bodyPr/>
          <a:lstStyle/>
          <a:p>
            <a:r>
              <a:rPr lang="en-US" dirty="0"/>
              <a:t>As per </a:t>
            </a:r>
            <a:r>
              <a:rPr lang="en-US" dirty="0">
                <a:hlinkClick r:id="rId3"/>
              </a:rPr>
              <a:t>https://azure.microsoft.com</a:t>
            </a:r>
            <a:r>
              <a:rPr lang="en-US" dirty="0"/>
              <a:t>: </a:t>
            </a:r>
          </a:p>
          <a:p>
            <a:pPr marL="457200" indent="-457200">
              <a:buFont typeface="Arial" panose="020B0604020202020204" pitchFamily="34" charset="0"/>
              <a:buChar char="•"/>
            </a:pPr>
            <a:r>
              <a:rPr lang="en-US" dirty="0"/>
              <a:t>Compute</a:t>
            </a:r>
          </a:p>
          <a:p>
            <a:pPr marL="457200" indent="-457200">
              <a:buFont typeface="Arial" panose="020B0604020202020204" pitchFamily="34" charset="0"/>
              <a:buChar char="•"/>
            </a:pPr>
            <a:r>
              <a:rPr lang="en-US" sz="2400" dirty="0"/>
              <a:t>Workflows and integration</a:t>
            </a:r>
          </a:p>
          <a:p>
            <a:pPr marL="457200" indent="-457200">
              <a:buFont typeface="Arial" panose="020B0604020202020204" pitchFamily="34" charset="0"/>
              <a:buChar char="•"/>
            </a:pPr>
            <a:r>
              <a:rPr lang="en-US" sz="2400" dirty="0"/>
              <a:t>DevOps and developer tools</a:t>
            </a:r>
          </a:p>
          <a:p>
            <a:pPr marL="457200" indent="-457200">
              <a:buFont typeface="Arial" panose="020B0604020202020204" pitchFamily="34" charset="0"/>
              <a:buChar char="•"/>
            </a:pPr>
            <a:r>
              <a:rPr lang="en-US" sz="2400" dirty="0"/>
              <a:t>AI and ML</a:t>
            </a:r>
          </a:p>
          <a:p>
            <a:pPr marL="457200" indent="-457200">
              <a:buFont typeface="Arial" panose="020B0604020202020204" pitchFamily="34" charset="0"/>
              <a:buChar char="•"/>
            </a:pPr>
            <a:r>
              <a:rPr lang="en-US" sz="2400" dirty="0"/>
              <a:t>Database</a:t>
            </a:r>
          </a:p>
          <a:p>
            <a:pPr marL="457200" indent="-457200">
              <a:buFont typeface="Arial" panose="020B0604020202020204" pitchFamily="34" charset="0"/>
              <a:buChar char="•"/>
            </a:pPr>
            <a:r>
              <a:rPr lang="en-US" sz="2400" dirty="0"/>
              <a:t>Storage</a:t>
            </a:r>
          </a:p>
          <a:p>
            <a:pPr marL="457200" indent="-457200">
              <a:buFont typeface="Arial" panose="020B0604020202020204" pitchFamily="34" charset="0"/>
              <a:buChar char="•"/>
            </a:pPr>
            <a:r>
              <a:rPr lang="en-US" sz="2400" dirty="0"/>
              <a:t>Monitoring</a:t>
            </a:r>
          </a:p>
          <a:p>
            <a:pPr marL="457200" indent="-457200">
              <a:buFont typeface="Arial" panose="020B0604020202020204" pitchFamily="34" charset="0"/>
              <a:buChar char="•"/>
            </a:pPr>
            <a:r>
              <a:rPr lang="en-US" sz="2400" dirty="0"/>
              <a:t>Analytics</a:t>
            </a:r>
            <a:endParaRPr lang="en-US" dirty="0"/>
          </a:p>
        </p:txBody>
      </p:sp>
    </p:spTree>
    <p:extLst>
      <p:ext uri="{BB962C8B-B14F-4D97-AF65-F5344CB8AC3E}">
        <p14:creationId xmlns:p14="http://schemas.microsoft.com/office/powerpoint/2010/main" val="2427313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6BCC7-E3D5-410F-B3C7-DBBF04A02B40}"/>
              </a:ext>
            </a:extLst>
          </p:cNvPr>
          <p:cNvSpPr>
            <a:spLocks noGrp="1"/>
          </p:cNvSpPr>
          <p:nvPr>
            <p:ph type="title"/>
          </p:nvPr>
        </p:nvSpPr>
        <p:spPr/>
        <p:txBody>
          <a:bodyPr/>
          <a:lstStyle/>
          <a:p>
            <a:r>
              <a:rPr lang="en-US" dirty="0"/>
              <a:t>Reference for a Serverless web application</a:t>
            </a:r>
          </a:p>
        </p:txBody>
      </p:sp>
    </p:spTree>
    <p:extLst>
      <p:ext uri="{BB962C8B-B14F-4D97-AF65-F5344CB8AC3E}">
        <p14:creationId xmlns:p14="http://schemas.microsoft.com/office/powerpoint/2010/main" val="33063727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18B5C-4460-472D-AA5C-0158C26BABC3}"/>
              </a:ext>
            </a:extLst>
          </p:cNvPr>
          <p:cNvSpPr>
            <a:spLocks noGrp="1"/>
          </p:cNvSpPr>
          <p:nvPr>
            <p:ph type="title"/>
          </p:nvPr>
        </p:nvSpPr>
        <p:spPr/>
        <p:txBody>
          <a:bodyPr/>
          <a:lstStyle/>
          <a:p>
            <a:r>
              <a:rPr lang="en-US" dirty="0"/>
              <a:t>Alex Mang</a:t>
            </a:r>
          </a:p>
        </p:txBody>
      </p:sp>
      <p:sp>
        <p:nvSpPr>
          <p:cNvPr id="5" name="Text Placeholder 4">
            <a:extLst>
              <a:ext uri="{FF2B5EF4-FFF2-40B4-BE49-F238E27FC236}">
                <a16:creationId xmlns:a16="http://schemas.microsoft.com/office/drawing/2014/main" id="{A9F9A8D2-0ED8-4084-B591-BF21FF7FF6CD}"/>
              </a:ext>
            </a:extLst>
          </p:cNvPr>
          <p:cNvSpPr>
            <a:spLocks noGrp="1"/>
          </p:cNvSpPr>
          <p:nvPr>
            <p:ph type="body" sz="quarter" idx="12"/>
          </p:nvPr>
        </p:nvSpPr>
        <p:spPr>
          <a:xfrm>
            <a:off x="6432551" y="3962400"/>
            <a:ext cx="5176836" cy="677108"/>
          </a:xfrm>
        </p:spPr>
        <p:txBody>
          <a:bodyPr/>
          <a:lstStyle/>
          <a:p>
            <a:r>
              <a:rPr lang="en-US" dirty="0"/>
              <a:t>@</a:t>
            </a:r>
            <a:r>
              <a:rPr lang="en-US" dirty="0" err="1"/>
              <a:t>iAmAlexMang</a:t>
            </a:r>
            <a:endParaRPr lang="en-US" dirty="0"/>
          </a:p>
          <a:p>
            <a:r>
              <a:rPr lang="en-US" dirty="0"/>
              <a:t>www.linkedin.com/in/mangalex</a:t>
            </a:r>
          </a:p>
        </p:txBody>
      </p:sp>
    </p:spTree>
    <p:extLst>
      <p:ext uri="{BB962C8B-B14F-4D97-AF65-F5344CB8AC3E}">
        <p14:creationId xmlns:p14="http://schemas.microsoft.com/office/powerpoint/2010/main" val="2554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59590-7C10-44DE-8BA3-9FFEB4844638}"/>
              </a:ext>
            </a:extLst>
          </p:cNvPr>
          <p:cNvSpPr>
            <a:spLocks noGrp="1"/>
          </p:cNvSpPr>
          <p:nvPr>
            <p:ph type="title"/>
          </p:nvPr>
        </p:nvSpPr>
        <p:spPr>
          <a:xfrm>
            <a:off x="588263" y="457200"/>
            <a:ext cx="11018520" cy="553998"/>
          </a:xfrm>
        </p:spPr>
        <p:txBody>
          <a:bodyPr/>
          <a:lstStyle/>
          <a:p>
            <a:r>
              <a:rPr lang="en-US" b="1" dirty="0"/>
              <a:t>Serverless Web Application On Azure</a:t>
            </a:r>
            <a:endParaRPr lang="en-US" dirty="0"/>
          </a:p>
        </p:txBody>
      </p:sp>
      <p:sp>
        <p:nvSpPr>
          <p:cNvPr id="2" name="TextBox 1">
            <a:extLst>
              <a:ext uri="{FF2B5EF4-FFF2-40B4-BE49-F238E27FC236}">
                <a16:creationId xmlns:a16="http://schemas.microsoft.com/office/drawing/2014/main" id="{39FB508C-1659-40FF-B00E-525CCB69C80F}"/>
              </a:ext>
            </a:extLst>
          </p:cNvPr>
          <p:cNvSpPr txBox="1"/>
          <p:nvPr/>
        </p:nvSpPr>
        <p:spPr>
          <a:xfrm>
            <a:off x="4991959" y="6301922"/>
            <a:ext cx="6614824" cy="215444"/>
          </a:xfrm>
          <a:prstGeom prst="rect">
            <a:avLst/>
          </a:prstGeom>
          <a:noFill/>
        </p:spPr>
        <p:txBody>
          <a:bodyPr wrap="none" lIns="0" tIns="0" rIns="0" bIns="0" rtlCol="0">
            <a:spAutoFit/>
          </a:bodyPr>
          <a:lstStyle/>
          <a:p>
            <a:r>
              <a:rPr lang="en-US" sz="1400" dirty="0">
                <a:hlinkClick r:id="rId3"/>
              </a:rPr>
              <a:t>https://github.com/mspnp/serverless-reference-implementation/tree/v0.1.0-update</a:t>
            </a:r>
            <a:r>
              <a:rPr lang="en-US" sz="1400" dirty="0"/>
              <a:t> </a:t>
            </a:r>
          </a:p>
        </p:txBody>
      </p:sp>
      <p:pic>
        <p:nvPicPr>
          <p:cNvPr id="1026" name="Picture 2" descr="Reference architecture for a serverless web application">
            <a:extLst>
              <a:ext uri="{FF2B5EF4-FFF2-40B4-BE49-F238E27FC236}">
                <a16:creationId xmlns:a16="http://schemas.microsoft.com/office/drawing/2014/main" id="{8A2616DF-B808-4E7D-BCDA-4BF3C5ABCC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63" y="1669720"/>
            <a:ext cx="10013950" cy="449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1849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59590-7C10-44DE-8BA3-9FFEB4844638}"/>
              </a:ext>
            </a:extLst>
          </p:cNvPr>
          <p:cNvSpPr>
            <a:spLocks noGrp="1"/>
          </p:cNvSpPr>
          <p:nvPr>
            <p:ph type="title"/>
          </p:nvPr>
        </p:nvSpPr>
        <p:spPr>
          <a:xfrm>
            <a:off x="588263" y="457200"/>
            <a:ext cx="11018520" cy="553998"/>
          </a:xfrm>
        </p:spPr>
        <p:txBody>
          <a:bodyPr/>
          <a:lstStyle/>
          <a:p>
            <a:r>
              <a:rPr lang="en-US" b="1" dirty="0"/>
              <a:t>Scalable E-commerce Web App Architecture</a:t>
            </a:r>
            <a:endParaRPr lang="en-US" dirty="0"/>
          </a:p>
        </p:txBody>
      </p:sp>
      <p:pic>
        <p:nvPicPr>
          <p:cNvPr id="4" name="Picture 3">
            <a:extLst>
              <a:ext uri="{FF2B5EF4-FFF2-40B4-BE49-F238E27FC236}">
                <a16:creationId xmlns:a16="http://schemas.microsoft.com/office/drawing/2014/main" id="{A7C2834A-6C79-4088-A4DE-F3BFCAEB6916}"/>
              </a:ext>
            </a:extLst>
          </p:cNvPr>
          <p:cNvPicPr>
            <a:picLocks noChangeAspect="1"/>
          </p:cNvPicPr>
          <p:nvPr/>
        </p:nvPicPr>
        <p:blipFill>
          <a:blip r:embed="rId3"/>
          <a:stretch>
            <a:fillRect/>
          </a:stretch>
        </p:blipFill>
        <p:spPr>
          <a:xfrm>
            <a:off x="1868587" y="1219200"/>
            <a:ext cx="8454826" cy="5181600"/>
          </a:xfrm>
          <a:prstGeom prst="rect">
            <a:avLst/>
          </a:prstGeom>
        </p:spPr>
      </p:pic>
      <p:sp>
        <p:nvSpPr>
          <p:cNvPr id="2" name="TextBox 1">
            <a:extLst>
              <a:ext uri="{FF2B5EF4-FFF2-40B4-BE49-F238E27FC236}">
                <a16:creationId xmlns:a16="http://schemas.microsoft.com/office/drawing/2014/main" id="{39FB508C-1659-40FF-B00E-525CCB69C80F}"/>
              </a:ext>
            </a:extLst>
          </p:cNvPr>
          <p:cNvSpPr txBox="1"/>
          <p:nvPr/>
        </p:nvSpPr>
        <p:spPr>
          <a:xfrm>
            <a:off x="3617262" y="6520543"/>
            <a:ext cx="8440452" cy="215444"/>
          </a:xfrm>
          <a:prstGeom prst="rect">
            <a:avLst/>
          </a:prstGeom>
          <a:noFill/>
        </p:spPr>
        <p:txBody>
          <a:bodyPr wrap="none" lIns="0" tIns="0" rIns="0" bIns="0" rtlCol="0">
            <a:spAutoFit/>
          </a:bodyPr>
          <a:lstStyle/>
          <a:p>
            <a:r>
              <a:rPr lang="en-US" sz="1400" dirty="0">
                <a:hlinkClick r:id="rId4"/>
              </a:rPr>
              <a:t>https://docs.microsoft.com/en-us/azure/architecture/solution-ideas/articles/scalable-ecommerce-web-app</a:t>
            </a:r>
            <a:endParaRPr lang="en-US" sz="1400" dirty="0"/>
          </a:p>
        </p:txBody>
      </p:sp>
    </p:spTree>
    <p:extLst>
      <p:ext uri="{BB962C8B-B14F-4D97-AF65-F5344CB8AC3E}">
        <p14:creationId xmlns:p14="http://schemas.microsoft.com/office/powerpoint/2010/main" val="19267469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873413"/>
            <a:ext cx="4159950" cy="1107996"/>
          </a:xfrm>
        </p:spPr>
        <p:txBody>
          <a:bodyPr/>
          <a:lstStyle/>
          <a:p>
            <a:r>
              <a:rPr lang="en-US" dirty="0"/>
              <a:t>Azure Functions:</a:t>
            </a:r>
            <a:br>
              <a:rPr lang="en-US" dirty="0"/>
            </a:br>
            <a:r>
              <a:rPr lang="en-US" dirty="0"/>
              <a:t>Overview</a:t>
            </a:r>
          </a:p>
        </p:txBody>
      </p:sp>
    </p:spTree>
    <p:extLst>
      <p:ext uri="{BB962C8B-B14F-4D97-AF65-F5344CB8AC3E}">
        <p14:creationId xmlns:p14="http://schemas.microsoft.com/office/powerpoint/2010/main" val="31944942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68E863-FEA1-4CAE-9F01-1746AF9BE32F}"/>
              </a:ext>
            </a:extLst>
          </p:cNvPr>
          <p:cNvSpPr>
            <a:spLocks noGrp="1"/>
          </p:cNvSpPr>
          <p:nvPr>
            <p:ph type="title"/>
          </p:nvPr>
        </p:nvSpPr>
        <p:spPr/>
        <p:txBody>
          <a:bodyPr/>
          <a:lstStyle/>
          <a:p>
            <a:r>
              <a:rPr lang="en-US" dirty="0"/>
              <a:t>What can Azure Functions do?</a:t>
            </a:r>
          </a:p>
        </p:txBody>
      </p:sp>
      <p:sp>
        <p:nvSpPr>
          <p:cNvPr id="4" name="Text Placeholder 3">
            <a:extLst>
              <a:ext uri="{FF2B5EF4-FFF2-40B4-BE49-F238E27FC236}">
                <a16:creationId xmlns:a16="http://schemas.microsoft.com/office/drawing/2014/main" id="{E6584201-84AA-495A-9252-6E79F23DFEE3}"/>
              </a:ext>
            </a:extLst>
          </p:cNvPr>
          <p:cNvSpPr>
            <a:spLocks noGrp="1"/>
          </p:cNvSpPr>
          <p:nvPr>
            <p:ph type="body" sz="quarter" idx="10"/>
          </p:nvPr>
        </p:nvSpPr>
        <p:spPr>
          <a:xfrm>
            <a:off x="586390" y="1434370"/>
            <a:ext cx="11018520" cy="4124206"/>
          </a:xfrm>
        </p:spPr>
        <p:txBody>
          <a:bodyPr/>
          <a:lstStyle/>
          <a:p>
            <a:r>
              <a:rPr lang="en-US" dirty="0"/>
              <a:t>Run code based on HTTP requests</a:t>
            </a:r>
          </a:p>
          <a:p>
            <a:r>
              <a:rPr lang="en-US" dirty="0"/>
              <a:t>Schedule code to run at predefined times</a:t>
            </a:r>
          </a:p>
          <a:p>
            <a:r>
              <a:rPr lang="en-US" dirty="0"/>
              <a:t>Process new and modified:</a:t>
            </a:r>
          </a:p>
          <a:p>
            <a:pPr lvl="1"/>
            <a:r>
              <a:rPr lang="en-US" dirty="0"/>
              <a:t>Azure Cosmos DB documents</a:t>
            </a:r>
          </a:p>
          <a:p>
            <a:pPr lvl="1"/>
            <a:r>
              <a:rPr lang="en-US" dirty="0"/>
              <a:t>Azure Storage blobs</a:t>
            </a:r>
          </a:p>
          <a:p>
            <a:pPr lvl="1"/>
            <a:r>
              <a:rPr lang="en-US" dirty="0"/>
              <a:t>Azure Queue storage messages</a:t>
            </a:r>
          </a:p>
          <a:p>
            <a:r>
              <a:rPr lang="en-US" dirty="0"/>
              <a:t>Respond to Azure Event Grid events by using subscriptions and filters</a:t>
            </a:r>
          </a:p>
          <a:p>
            <a:r>
              <a:rPr lang="en-US" dirty="0"/>
              <a:t>Respond to high volumes of Azure Event Hubs events</a:t>
            </a:r>
          </a:p>
          <a:p>
            <a:r>
              <a:rPr lang="en-US" dirty="0"/>
              <a:t>Respond to Azure Service Bus queue and topic messages</a:t>
            </a:r>
          </a:p>
        </p:txBody>
      </p:sp>
    </p:spTree>
    <p:extLst>
      <p:ext uri="{BB962C8B-B14F-4D97-AF65-F5344CB8AC3E}">
        <p14:creationId xmlns:p14="http://schemas.microsoft.com/office/powerpoint/2010/main" val="187150729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99D00-DD0D-45DD-AB4D-0DE56FBEFCA7}"/>
              </a:ext>
            </a:extLst>
          </p:cNvPr>
          <p:cNvSpPr>
            <a:spLocks noGrp="1"/>
          </p:cNvSpPr>
          <p:nvPr>
            <p:ph type="title"/>
          </p:nvPr>
        </p:nvSpPr>
        <p:spPr/>
        <p:txBody>
          <a:bodyPr/>
          <a:lstStyle/>
          <a:p>
            <a:r>
              <a:rPr lang="en-US" dirty="0"/>
              <a:t>Azure Functions</a:t>
            </a:r>
          </a:p>
        </p:txBody>
      </p:sp>
      <p:sp>
        <p:nvSpPr>
          <p:cNvPr id="55" name="Text Placeholder 2">
            <a:extLst>
              <a:ext uri="{FF2B5EF4-FFF2-40B4-BE49-F238E27FC236}">
                <a16:creationId xmlns:a16="http://schemas.microsoft.com/office/drawing/2014/main" id="{266D217A-4181-40E8-8535-36F26FCDF1E1}"/>
              </a:ext>
            </a:extLst>
          </p:cNvPr>
          <p:cNvSpPr>
            <a:spLocks noGrp="1"/>
          </p:cNvSpPr>
          <p:nvPr>
            <p:ph type="body" sz="quarter" idx="10"/>
          </p:nvPr>
        </p:nvSpPr>
        <p:spPr>
          <a:xfrm>
            <a:off x="584200" y="1435497"/>
            <a:ext cx="11018520" cy="1815882"/>
          </a:xfrm>
        </p:spPr>
        <p:txBody>
          <a:bodyPr/>
          <a:lstStyle/>
          <a:p>
            <a:pPr>
              <a:spcBef>
                <a:spcPts val="300"/>
              </a:spcBef>
            </a:pPr>
            <a:r>
              <a:rPr lang="en-US" sz="2400" dirty="0">
                <a:latin typeface="+mn-lt"/>
              </a:rPr>
              <a:t>Solution for running small pieces of code, or "functions," in the cloud:</a:t>
            </a:r>
          </a:p>
          <a:p>
            <a:pPr lvl="1">
              <a:spcBef>
                <a:spcPts val="300"/>
              </a:spcBef>
            </a:pPr>
            <a:r>
              <a:rPr lang="en-US" sz="1800" dirty="0"/>
              <a:t>Write only code that is relevant to business logic</a:t>
            </a:r>
          </a:p>
          <a:p>
            <a:pPr lvl="1">
              <a:spcBef>
                <a:spcPts val="300"/>
              </a:spcBef>
            </a:pPr>
            <a:r>
              <a:rPr lang="en-US" sz="1800" dirty="0"/>
              <a:t>Removes the necessity to write “plumbing” code to connect or host application components</a:t>
            </a:r>
          </a:p>
          <a:p>
            <a:pPr>
              <a:spcBef>
                <a:spcPts val="300"/>
              </a:spcBef>
            </a:pPr>
            <a:r>
              <a:rPr lang="en-US" sz="2400" dirty="0">
                <a:latin typeface="+mn-lt"/>
              </a:rPr>
              <a:t>Build on open-source WebJobs code</a:t>
            </a:r>
          </a:p>
          <a:p>
            <a:pPr>
              <a:spcBef>
                <a:spcPts val="300"/>
              </a:spcBef>
            </a:pPr>
            <a:r>
              <a:rPr lang="en-US" sz="2400" dirty="0">
                <a:latin typeface="+mn-lt"/>
              </a:rPr>
              <a:t>Supports a wide variety of programming languages, for instance:</a:t>
            </a:r>
          </a:p>
        </p:txBody>
      </p:sp>
      <p:grpSp>
        <p:nvGrpSpPr>
          <p:cNvPr id="56" name="Group 55" descr="C# icon">
            <a:extLst>
              <a:ext uri="{FF2B5EF4-FFF2-40B4-BE49-F238E27FC236}">
                <a16:creationId xmlns:a16="http://schemas.microsoft.com/office/drawing/2014/main" id="{396CC58F-D6ED-4D6D-9E5D-9CB3CD289696}"/>
              </a:ext>
            </a:extLst>
          </p:cNvPr>
          <p:cNvGrpSpPr/>
          <p:nvPr/>
        </p:nvGrpSpPr>
        <p:grpSpPr>
          <a:xfrm>
            <a:off x="950548" y="3698809"/>
            <a:ext cx="1000156" cy="708033"/>
            <a:chOff x="6940274" y="1423300"/>
            <a:chExt cx="4572000" cy="3236623"/>
          </a:xfrm>
        </p:grpSpPr>
        <p:sp>
          <p:nvSpPr>
            <p:cNvPr id="57" name="Rectangle: Rounded Corners 13">
              <a:extLst>
                <a:ext uri="{FF2B5EF4-FFF2-40B4-BE49-F238E27FC236}">
                  <a16:creationId xmlns:a16="http://schemas.microsoft.com/office/drawing/2014/main" id="{8A3D118A-73F2-4E13-B433-50F771DC14B4}"/>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Top Corners Rounded 14">
              <a:extLst>
                <a:ext uri="{FF2B5EF4-FFF2-40B4-BE49-F238E27FC236}">
                  <a16:creationId xmlns:a16="http://schemas.microsoft.com/office/drawing/2014/main" id="{7CE96AEE-56C5-44D2-8D3C-3DE0A5EB0FC9}"/>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796E3B51-5187-47A1-A948-EF5455F1A263}"/>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1BE4A881-FDC6-484E-BC76-9CCC504FA1D5}"/>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8023F8AD-A50A-4390-88A4-5C5E36AC6BE1}"/>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0BA9D330-D6A3-475B-8AEF-309BEAD710BD}"/>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C#</a:t>
              </a:r>
            </a:p>
          </p:txBody>
        </p:sp>
      </p:grpSp>
      <p:grpSp>
        <p:nvGrpSpPr>
          <p:cNvPr id="63" name="Group 62" descr="Java icon&#10;">
            <a:extLst>
              <a:ext uri="{FF2B5EF4-FFF2-40B4-BE49-F238E27FC236}">
                <a16:creationId xmlns:a16="http://schemas.microsoft.com/office/drawing/2014/main" id="{006DDCBF-0F3A-4BFB-87D4-E00B67F4393C}"/>
              </a:ext>
            </a:extLst>
          </p:cNvPr>
          <p:cNvGrpSpPr/>
          <p:nvPr/>
        </p:nvGrpSpPr>
        <p:grpSpPr>
          <a:xfrm>
            <a:off x="2343031" y="3698809"/>
            <a:ext cx="961745" cy="680840"/>
            <a:chOff x="5564864" y="2597428"/>
            <a:chExt cx="1095374" cy="775439"/>
          </a:xfrm>
        </p:grpSpPr>
        <p:sp>
          <p:nvSpPr>
            <p:cNvPr id="64" name="Rectangle: Rounded Corners 63">
              <a:extLst>
                <a:ext uri="{FF2B5EF4-FFF2-40B4-BE49-F238E27FC236}">
                  <a16:creationId xmlns:a16="http://schemas.microsoft.com/office/drawing/2014/main" id="{E33B0126-13DF-4B22-885A-15CD95B9A440}"/>
                </a:ext>
              </a:extLst>
            </p:cNvPr>
            <p:cNvSpPr/>
            <p:nvPr/>
          </p:nvSpPr>
          <p:spPr bwMode="auto">
            <a:xfrm>
              <a:off x="5564864" y="2597428"/>
              <a:ext cx="1095374" cy="775439"/>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Top Corners Rounded 64">
              <a:extLst>
                <a:ext uri="{FF2B5EF4-FFF2-40B4-BE49-F238E27FC236}">
                  <a16:creationId xmlns:a16="http://schemas.microsoft.com/office/drawing/2014/main" id="{05970797-E11C-489B-B065-B96D0A12E961}"/>
                </a:ext>
              </a:extLst>
            </p:cNvPr>
            <p:cNvSpPr/>
            <p:nvPr/>
          </p:nvSpPr>
          <p:spPr bwMode="auto">
            <a:xfrm>
              <a:off x="5564864" y="2597428"/>
              <a:ext cx="1095374" cy="141387"/>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82E007E4-B143-4EF6-9243-A5A124BD53AB}"/>
                </a:ext>
              </a:extLst>
            </p:cNvPr>
            <p:cNvSpPr/>
            <p:nvPr/>
          </p:nvSpPr>
          <p:spPr bwMode="auto">
            <a:xfrm>
              <a:off x="6383535"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B10196EC-58C7-44D0-BDDE-13BB04FC3BB7}"/>
                </a:ext>
              </a:extLst>
            </p:cNvPr>
            <p:cNvSpPr/>
            <p:nvPr/>
          </p:nvSpPr>
          <p:spPr bwMode="auto">
            <a:xfrm>
              <a:off x="6450591"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A14251C-FEF8-4217-804E-CE356F200318}"/>
                </a:ext>
              </a:extLst>
            </p:cNvPr>
            <p:cNvSpPr/>
            <p:nvPr/>
          </p:nvSpPr>
          <p:spPr bwMode="auto">
            <a:xfrm>
              <a:off x="6517648"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9C67C381-92C2-4698-A785-D285A4DA9DAD}"/>
                </a:ext>
              </a:extLst>
            </p:cNvPr>
            <p:cNvSpPr/>
            <p:nvPr/>
          </p:nvSpPr>
          <p:spPr bwMode="auto">
            <a:xfrm>
              <a:off x="5564864" y="2738815"/>
              <a:ext cx="1079876" cy="625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3500" b="1" spc="-300" dirty="0">
                  <a:solidFill>
                    <a:srgbClr val="2C76BB"/>
                  </a:solidFill>
                  <a:latin typeface="Consolas" panose="020B0609020204030204" pitchFamily="49" charset="0"/>
                  <a:ea typeface="Segoe UI" pitchFamily="34" charset="0"/>
                  <a:cs typeface="Segoe UI" pitchFamily="34" charset="0"/>
                </a:rPr>
                <a:t>JAVA</a:t>
              </a:r>
            </a:p>
          </p:txBody>
        </p:sp>
      </p:grpSp>
      <p:grpSp>
        <p:nvGrpSpPr>
          <p:cNvPr id="70" name="Group 69" descr="PHP icon">
            <a:extLst>
              <a:ext uri="{FF2B5EF4-FFF2-40B4-BE49-F238E27FC236}">
                <a16:creationId xmlns:a16="http://schemas.microsoft.com/office/drawing/2014/main" id="{C9C0733C-BC53-4B19-997A-EEBDF7791F1D}"/>
              </a:ext>
            </a:extLst>
          </p:cNvPr>
          <p:cNvGrpSpPr/>
          <p:nvPr/>
        </p:nvGrpSpPr>
        <p:grpSpPr>
          <a:xfrm>
            <a:off x="3697103" y="3698809"/>
            <a:ext cx="1000156" cy="708033"/>
            <a:chOff x="6940274" y="1423300"/>
            <a:chExt cx="4572000" cy="3236623"/>
          </a:xfrm>
        </p:grpSpPr>
        <p:sp>
          <p:nvSpPr>
            <p:cNvPr id="71" name="Rectangle: Rounded Corners 70">
              <a:extLst>
                <a:ext uri="{FF2B5EF4-FFF2-40B4-BE49-F238E27FC236}">
                  <a16:creationId xmlns:a16="http://schemas.microsoft.com/office/drawing/2014/main" id="{0061C66C-0384-400C-9D4D-067BE7020B85}"/>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Top Corners Rounded 71">
              <a:extLst>
                <a:ext uri="{FF2B5EF4-FFF2-40B4-BE49-F238E27FC236}">
                  <a16:creationId xmlns:a16="http://schemas.microsoft.com/office/drawing/2014/main" id="{B7F55F0F-7F29-4196-B049-CAF9A6028397}"/>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3C653B79-ACED-44EF-811D-62595C6EA92E}"/>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a:extLst>
                <a:ext uri="{FF2B5EF4-FFF2-40B4-BE49-F238E27FC236}">
                  <a16:creationId xmlns:a16="http://schemas.microsoft.com/office/drawing/2014/main" id="{8689E0D4-35AE-4026-95A7-8B3F85478246}"/>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30B80E36-5734-4060-9F08-72D1B4DB200D}"/>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7FF9B22-3ADD-45E1-A923-BC399E3C5C27}"/>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800" b="1" spc="-150" dirty="0">
                  <a:solidFill>
                    <a:srgbClr val="2C76BB"/>
                  </a:solidFill>
                  <a:latin typeface="Consolas" panose="020B0609020204030204" pitchFamily="49" charset="0"/>
                  <a:ea typeface="Segoe UI" pitchFamily="34" charset="0"/>
                  <a:cs typeface="Segoe UI" pitchFamily="34" charset="0"/>
                </a:rPr>
                <a:t>PHP</a:t>
              </a:r>
            </a:p>
          </p:txBody>
        </p:sp>
      </p:grpSp>
      <p:grpSp>
        <p:nvGrpSpPr>
          <p:cNvPr id="77" name="Group 76" descr="Python icon">
            <a:extLst>
              <a:ext uri="{FF2B5EF4-FFF2-40B4-BE49-F238E27FC236}">
                <a16:creationId xmlns:a16="http://schemas.microsoft.com/office/drawing/2014/main" id="{77CB16CF-8F9A-470E-9DEF-55D764A1D969}"/>
              </a:ext>
            </a:extLst>
          </p:cNvPr>
          <p:cNvGrpSpPr/>
          <p:nvPr/>
        </p:nvGrpSpPr>
        <p:grpSpPr>
          <a:xfrm>
            <a:off x="5089586" y="3698809"/>
            <a:ext cx="1000156" cy="708033"/>
            <a:chOff x="6940274" y="1423300"/>
            <a:chExt cx="4572000" cy="3236623"/>
          </a:xfrm>
        </p:grpSpPr>
        <p:sp>
          <p:nvSpPr>
            <p:cNvPr id="78" name="Rectangle: Rounded Corners 77">
              <a:extLst>
                <a:ext uri="{FF2B5EF4-FFF2-40B4-BE49-F238E27FC236}">
                  <a16:creationId xmlns:a16="http://schemas.microsoft.com/office/drawing/2014/main" id="{5AEC346C-90CF-4DC2-A4CD-483D79C7ED58}"/>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Top Corners Rounded 78">
              <a:extLst>
                <a:ext uri="{FF2B5EF4-FFF2-40B4-BE49-F238E27FC236}">
                  <a16:creationId xmlns:a16="http://schemas.microsoft.com/office/drawing/2014/main" id="{93165A51-8CED-4395-90EF-90DD9D0246BA}"/>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6656AD0C-5096-4399-BFF5-DE9030532CEA}"/>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EE0CD033-B3E7-40A4-8B97-22826C598113}"/>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4C4B344A-D016-4CC1-B518-CC7D4DAC7CE8}"/>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8D9552EC-CDE8-4002-94FC-8D83DF0488E0}"/>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PY</a:t>
              </a:r>
            </a:p>
          </p:txBody>
        </p:sp>
      </p:grpSp>
      <p:grpSp>
        <p:nvGrpSpPr>
          <p:cNvPr id="84" name="Group 83" descr="Node.js icon&#10;">
            <a:extLst>
              <a:ext uri="{FF2B5EF4-FFF2-40B4-BE49-F238E27FC236}">
                <a16:creationId xmlns:a16="http://schemas.microsoft.com/office/drawing/2014/main" id="{E266C9C9-4998-40A2-8B65-56EF3B5A40C1}"/>
              </a:ext>
            </a:extLst>
          </p:cNvPr>
          <p:cNvGrpSpPr/>
          <p:nvPr/>
        </p:nvGrpSpPr>
        <p:grpSpPr>
          <a:xfrm>
            <a:off x="6522867" y="3691116"/>
            <a:ext cx="1000156" cy="708033"/>
            <a:chOff x="6940274" y="1423300"/>
            <a:chExt cx="4572000" cy="3236623"/>
          </a:xfrm>
        </p:grpSpPr>
        <p:sp>
          <p:nvSpPr>
            <p:cNvPr id="85" name="Rectangle: Rounded Corners 84">
              <a:extLst>
                <a:ext uri="{FF2B5EF4-FFF2-40B4-BE49-F238E27FC236}">
                  <a16:creationId xmlns:a16="http://schemas.microsoft.com/office/drawing/2014/main" id="{56B30C8E-CECC-4141-9793-39B4C07C75E8}"/>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Top Corners Rounded 85">
              <a:extLst>
                <a:ext uri="{FF2B5EF4-FFF2-40B4-BE49-F238E27FC236}">
                  <a16:creationId xmlns:a16="http://schemas.microsoft.com/office/drawing/2014/main" id="{094B434C-60B7-4B4F-868E-493932EE5801}"/>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F81D8F69-8FAA-460D-BD5F-9F1890240C32}"/>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361816A8-0BF3-44C5-913E-22F253E1690A}"/>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1696EAAB-9093-4196-80F7-B145717EE6A0}"/>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10AC0A0D-FA6A-4D37-AE0E-78EFB0AD7ED8}"/>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JS</a:t>
              </a:r>
            </a:p>
          </p:txBody>
        </p:sp>
      </p:grpSp>
      <p:sp>
        <p:nvSpPr>
          <p:cNvPr id="91" name="Text Placeholder 2">
            <a:extLst>
              <a:ext uri="{FF2B5EF4-FFF2-40B4-BE49-F238E27FC236}">
                <a16:creationId xmlns:a16="http://schemas.microsoft.com/office/drawing/2014/main" id="{A2D93895-01FA-422F-A713-7869EEBFF7DE}"/>
              </a:ext>
            </a:extLst>
          </p:cNvPr>
          <p:cNvSpPr txBox="1">
            <a:spLocks/>
          </p:cNvSpPr>
          <p:nvPr/>
        </p:nvSpPr>
        <p:spPr>
          <a:xfrm>
            <a:off x="582949" y="4978085"/>
            <a:ext cx="11018520"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300"/>
              </a:spcBef>
            </a:pPr>
            <a:r>
              <a:rPr lang="en-US" sz="2400" dirty="0">
                <a:latin typeface="+mn-lt"/>
              </a:rPr>
              <a:t>Even supports scripting languages, such as:</a:t>
            </a:r>
          </a:p>
        </p:txBody>
      </p:sp>
      <p:grpSp>
        <p:nvGrpSpPr>
          <p:cNvPr id="92" name="Group 91" descr="PowerShell icon">
            <a:extLst>
              <a:ext uri="{FF2B5EF4-FFF2-40B4-BE49-F238E27FC236}">
                <a16:creationId xmlns:a16="http://schemas.microsoft.com/office/drawing/2014/main" id="{D2D9E869-72D4-467E-A774-F191DF8237D8}"/>
              </a:ext>
            </a:extLst>
          </p:cNvPr>
          <p:cNvGrpSpPr/>
          <p:nvPr/>
        </p:nvGrpSpPr>
        <p:grpSpPr>
          <a:xfrm>
            <a:off x="961688" y="5674099"/>
            <a:ext cx="1000156" cy="708033"/>
            <a:chOff x="6940274" y="1423300"/>
            <a:chExt cx="4572000" cy="3236623"/>
          </a:xfrm>
        </p:grpSpPr>
        <p:sp>
          <p:nvSpPr>
            <p:cNvPr id="93" name="Rectangle: Rounded Corners 13">
              <a:extLst>
                <a:ext uri="{FF2B5EF4-FFF2-40B4-BE49-F238E27FC236}">
                  <a16:creationId xmlns:a16="http://schemas.microsoft.com/office/drawing/2014/main" id="{AACB42D5-0C18-4FB0-8012-1587B5E56695}"/>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Top Corners Rounded 14">
              <a:extLst>
                <a:ext uri="{FF2B5EF4-FFF2-40B4-BE49-F238E27FC236}">
                  <a16:creationId xmlns:a16="http://schemas.microsoft.com/office/drawing/2014/main" id="{3A875086-BB08-4E67-ADA1-92E44888058E}"/>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C9F6B537-1053-42AF-A056-2B24DCBE3EF6}"/>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B1EA6F5A-1F08-4094-82BC-021512826FA3}"/>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9881B2AB-38A4-4A8D-9CBC-58E52F5E298E}"/>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B6CE7237-68CA-4C3B-AE81-6E0A75B746AF}"/>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PS</a:t>
              </a:r>
            </a:p>
          </p:txBody>
        </p:sp>
      </p:grpSp>
      <p:grpSp>
        <p:nvGrpSpPr>
          <p:cNvPr id="99" name="Group 98" descr="Bash icon">
            <a:extLst>
              <a:ext uri="{FF2B5EF4-FFF2-40B4-BE49-F238E27FC236}">
                <a16:creationId xmlns:a16="http://schemas.microsoft.com/office/drawing/2014/main" id="{C0D02920-44BD-4DF9-A0F7-7827A50E2F5C}"/>
              </a:ext>
            </a:extLst>
          </p:cNvPr>
          <p:cNvGrpSpPr/>
          <p:nvPr/>
        </p:nvGrpSpPr>
        <p:grpSpPr>
          <a:xfrm>
            <a:off x="2304620" y="5674099"/>
            <a:ext cx="1000156" cy="708033"/>
            <a:chOff x="6940274" y="1423300"/>
            <a:chExt cx="4572000" cy="3236623"/>
          </a:xfrm>
        </p:grpSpPr>
        <p:sp>
          <p:nvSpPr>
            <p:cNvPr id="100" name="Rectangle: Rounded Corners 13">
              <a:extLst>
                <a:ext uri="{FF2B5EF4-FFF2-40B4-BE49-F238E27FC236}">
                  <a16:creationId xmlns:a16="http://schemas.microsoft.com/office/drawing/2014/main" id="{85CA7881-5881-45CC-B78D-566EC96ECEE9}"/>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Top Corners Rounded 14">
              <a:extLst>
                <a:ext uri="{FF2B5EF4-FFF2-40B4-BE49-F238E27FC236}">
                  <a16:creationId xmlns:a16="http://schemas.microsoft.com/office/drawing/2014/main" id="{69A94179-D0C5-4554-A1A3-284ACC4C40CF}"/>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B111EA93-80DD-44A4-87FF-346F8BE236DC}"/>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a:extLst>
                <a:ext uri="{FF2B5EF4-FFF2-40B4-BE49-F238E27FC236}">
                  <a16:creationId xmlns:a16="http://schemas.microsoft.com/office/drawing/2014/main" id="{B6C642F2-0A54-4CC5-8B29-406A16515A0E}"/>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Oval 103">
              <a:extLst>
                <a:ext uri="{FF2B5EF4-FFF2-40B4-BE49-F238E27FC236}">
                  <a16:creationId xmlns:a16="http://schemas.microsoft.com/office/drawing/2014/main" id="{DD4B560E-EC48-48D7-AA3B-8FE23789F92A}"/>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305F9EEF-A1B8-4163-ACDA-A601A9AA46E6}"/>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SH</a:t>
              </a:r>
              <a:endParaRPr lang="en-US" sz="3200" b="1" spc="-150" dirty="0">
                <a:solidFill>
                  <a:srgbClr val="2C76BB"/>
                </a:solidFill>
                <a:latin typeface="Consolas" panose="020B0609020204030204" pitchFamily="49" charset="0"/>
                <a:ea typeface="Segoe UI" pitchFamily="34" charset="0"/>
                <a:cs typeface="Segoe UI" pitchFamily="34" charset="0"/>
              </a:endParaRPr>
            </a:p>
          </p:txBody>
        </p:sp>
      </p:grpSp>
    </p:spTree>
    <p:extLst>
      <p:ext uri="{BB962C8B-B14F-4D97-AF65-F5344CB8AC3E}">
        <p14:creationId xmlns:p14="http://schemas.microsoft.com/office/powerpoint/2010/main" val="90179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499E-7FE0-4663-A3BE-E1C845BB9638}"/>
              </a:ext>
            </a:extLst>
          </p:cNvPr>
          <p:cNvSpPr>
            <a:spLocks noGrp="1"/>
          </p:cNvSpPr>
          <p:nvPr>
            <p:ph type="title"/>
          </p:nvPr>
        </p:nvSpPr>
        <p:spPr>
          <a:xfrm>
            <a:off x="588263" y="457200"/>
            <a:ext cx="11018520" cy="553998"/>
          </a:xfrm>
        </p:spPr>
        <p:txBody>
          <a:bodyPr/>
          <a:lstStyle/>
          <a:p>
            <a:r>
              <a:rPr lang="en-US" dirty="0"/>
              <a:t>Functions integrations</a:t>
            </a:r>
          </a:p>
        </p:txBody>
      </p:sp>
      <p:grpSp>
        <p:nvGrpSpPr>
          <p:cNvPr id="4" name="Group 3" descr="The diagram depicts the Microsoft Azure services that support direct integration with Azure Functions.">
            <a:extLst>
              <a:ext uri="{FF2B5EF4-FFF2-40B4-BE49-F238E27FC236}">
                <a16:creationId xmlns:a16="http://schemas.microsoft.com/office/drawing/2014/main" id="{DA659F95-FD25-4F9C-8311-84740B314DEB}"/>
              </a:ext>
            </a:extLst>
          </p:cNvPr>
          <p:cNvGrpSpPr/>
          <p:nvPr/>
        </p:nvGrpSpPr>
        <p:grpSpPr>
          <a:xfrm>
            <a:off x="2631812" y="1260024"/>
            <a:ext cx="7290797" cy="4995997"/>
            <a:chOff x="2633335" y="1260024"/>
            <a:chExt cx="7290797" cy="4995997"/>
          </a:xfrm>
        </p:grpSpPr>
        <p:cxnSp>
          <p:nvCxnSpPr>
            <p:cNvPr id="5" name="Straight Connector 4">
              <a:extLst>
                <a:ext uri="{FF2B5EF4-FFF2-40B4-BE49-F238E27FC236}">
                  <a16:creationId xmlns:a16="http://schemas.microsoft.com/office/drawing/2014/main" id="{352AEEF9-D0BB-40BE-A3B9-8181C2E242B1}"/>
                </a:ext>
              </a:extLst>
            </p:cNvPr>
            <p:cNvCxnSpPr>
              <a:cxnSpLocks/>
            </p:cNvCxnSpPr>
            <p:nvPr/>
          </p:nvCxnSpPr>
          <p:spPr>
            <a:xfrm flipH="1" flipV="1">
              <a:off x="3251448" y="1950560"/>
              <a:ext cx="2472097" cy="142099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06570F-F5C0-49EB-AEC9-45FE88D006C5}"/>
                </a:ext>
              </a:extLst>
            </p:cNvPr>
            <p:cNvCxnSpPr>
              <a:cxnSpLocks/>
            </p:cNvCxnSpPr>
            <p:nvPr/>
          </p:nvCxnSpPr>
          <p:spPr>
            <a:xfrm flipH="1" flipV="1">
              <a:off x="4946195" y="2092975"/>
              <a:ext cx="1129971" cy="939528"/>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18951C5-F669-4E46-B335-CC43428A9D10}"/>
                </a:ext>
              </a:extLst>
            </p:cNvPr>
            <p:cNvCxnSpPr>
              <a:cxnSpLocks/>
            </p:cNvCxnSpPr>
            <p:nvPr/>
          </p:nvCxnSpPr>
          <p:spPr>
            <a:xfrm flipV="1">
              <a:off x="6220002" y="2092975"/>
              <a:ext cx="827545" cy="956983"/>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D5A81C-5BDE-4D6C-B501-C9341A4256FB}"/>
                </a:ext>
              </a:extLst>
            </p:cNvPr>
            <p:cNvCxnSpPr>
              <a:cxnSpLocks/>
            </p:cNvCxnSpPr>
            <p:nvPr/>
          </p:nvCxnSpPr>
          <p:spPr>
            <a:xfrm flipV="1">
              <a:off x="6425020" y="2166309"/>
              <a:ext cx="1946032" cy="1201177"/>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7402AC0-2B0F-44A6-B4D3-4AF9CC09C81F}"/>
                </a:ext>
              </a:extLst>
            </p:cNvPr>
            <p:cNvCxnSpPr>
              <a:cxnSpLocks/>
              <a:stCxn id="32" idx="1"/>
            </p:cNvCxnSpPr>
            <p:nvPr/>
          </p:nvCxnSpPr>
          <p:spPr>
            <a:xfrm flipH="1">
              <a:off x="4863258" y="3379959"/>
              <a:ext cx="822762" cy="39764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4BCB02-BDF7-4C55-B2AC-DCDDC73FC562}"/>
                </a:ext>
              </a:extLst>
            </p:cNvPr>
            <p:cNvCxnSpPr>
              <a:cxnSpLocks/>
            </p:cNvCxnSpPr>
            <p:nvPr/>
          </p:nvCxnSpPr>
          <p:spPr>
            <a:xfrm>
              <a:off x="6458277" y="3367484"/>
              <a:ext cx="1381591" cy="704565"/>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83D8B2-3D84-4AE6-84FB-6950D307160F}"/>
                </a:ext>
              </a:extLst>
            </p:cNvPr>
            <p:cNvCxnSpPr>
              <a:cxnSpLocks/>
            </p:cNvCxnSpPr>
            <p:nvPr/>
          </p:nvCxnSpPr>
          <p:spPr>
            <a:xfrm flipH="1">
              <a:off x="3553276" y="3962104"/>
              <a:ext cx="1087778" cy="127822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31207A-CDB7-4992-A6F8-F49215DB1073}"/>
                </a:ext>
              </a:extLst>
            </p:cNvPr>
            <p:cNvCxnSpPr>
              <a:cxnSpLocks/>
            </p:cNvCxnSpPr>
            <p:nvPr/>
          </p:nvCxnSpPr>
          <p:spPr>
            <a:xfrm>
              <a:off x="4634500" y="3962104"/>
              <a:ext cx="13109" cy="131796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C00CA0-9E5F-4C65-B8F4-0C2360C34C29}"/>
                </a:ext>
              </a:extLst>
            </p:cNvPr>
            <p:cNvCxnSpPr>
              <a:cxnSpLocks/>
            </p:cNvCxnSpPr>
            <p:nvPr/>
          </p:nvCxnSpPr>
          <p:spPr>
            <a:xfrm>
              <a:off x="4634500" y="3944906"/>
              <a:ext cx="1096416" cy="1280478"/>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4203E-B2E3-4643-AAF0-2B348A0DB787}"/>
                </a:ext>
              </a:extLst>
            </p:cNvPr>
            <p:cNvCxnSpPr>
              <a:cxnSpLocks/>
            </p:cNvCxnSpPr>
            <p:nvPr/>
          </p:nvCxnSpPr>
          <p:spPr>
            <a:xfrm flipH="1">
              <a:off x="7208374" y="4150925"/>
              <a:ext cx="919972" cy="104538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35CA91-FD5F-410F-8181-F2DB0CADB200}"/>
                </a:ext>
              </a:extLst>
            </p:cNvPr>
            <p:cNvCxnSpPr>
              <a:cxnSpLocks/>
            </p:cNvCxnSpPr>
            <p:nvPr/>
          </p:nvCxnSpPr>
          <p:spPr>
            <a:xfrm>
              <a:off x="8128346" y="4150925"/>
              <a:ext cx="1011769" cy="104538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390F1D2-35EC-45FC-85B4-4D8054F87E72}"/>
                </a:ext>
              </a:extLst>
            </p:cNvPr>
            <p:cNvSpPr txBox="1"/>
            <p:nvPr/>
          </p:nvSpPr>
          <p:spPr>
            <a:xfrm>
              <a:off x="5457213" y="3820423"/>
              <a:ext cx="1666482" cy="917174"/>
            </a:xfrm>
            <a:prstGeom prst="rect">
              <a:avLst/>
            </a:prstGeom>
            <a:solidFill>
              <a:schemeClr val="bg1"/>
            </a:solidFill>
          </p:spPr>
          <p:txBody>
            <a:bodyPr wrap="none" lIns="45720" tIns="27432" rIns="45720" bIns="27432" rtlCol="0">
              <a:spAutoFit/>
            </a:bodyPr>
            <a:lstStyle/>
            <a:p>
              <a:pPr algn="ctr"/>
              <a:r>
                <a:rPr lang="en-IN" sz="2800" dirty="0">
                  <a:gradFill>
                    <a:gsLst>
                      <a:gs pos="2917">
                        <a:schemeClr val="tx1"/>
                      </a:gs>
                      <a:gs pos="30000">
                        <a:schemeClr val="tx1"/>
                      </a:gs>
                    </a:gsLst>
                    <a:lin ang="5400000" scaled="0"/>
                  </a:gradFill>
                  <a:latin typeface="+mj-lt"/>
                </a:rPr>
                <a:t>Azure </a:t>
              </a:r>
            </a:p>
            <a:p>
              <a:pPr algn="ctr"/>
              <a:r>
                <a:rPr lang="en-IN" sz="2800" dirty="0">
                  <a:gradFill>
                    <a:gsLst>
                      <a:gs pos="2917">
                        <a:schemeClr val="tx1"/>
                      </a:gs>
                      <a:gs pos="30000">
                        <a:schemeClr val="tx1"/>
                      </a:gs>
                    </a:gsLst>
                    <a:lin ang="5400000" scaled="0"/>
                  </a:gradFill>
                  <a:latin typeface="+mj-lt"/>
                </a:rPr>
                <a:t>Functions</a:t>
              </a:r>
            </a:p>
          </p:txBody>
        </p:sp>
        <p:sp>
          <p:nvSpPr>
            <p:cNvPr id="17" name="TextBox 16">
              <a:extLst>
                <a:ext uri="{FF2B5EF4-FFF2-40B4-BE49-F238E27FC236}">
                  <a16:creationId xmlns:a16="http://schemas.microsoft.com/office/drawing/2014/main" id="{B2EB0916-89C8-4540-83F4-E9912DC1A8E4}"/>
                </a:ext>
              </a:extLst>
            </p:cNvPr>
            <p:cNvSpPr txBox="1"/>
            <p:nvPr/>
          </p:nvSpPr>
          <p:spPr>
            <a:xfrm>
              <a:off x="7716256" y="2319770"/>
              <a:ext cx="1148712"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Cosmos DB</a:t>
              </a:r>
            </a:p>
          </p:txBody>
        </p:sp>
        <p:pic>
          <p:nvPicPr>
            <p:cNvPr id="18" name="Picture 17" descr="A picture containing vector graphics&#10;&#10;Description automatically generated">
              <a:extLst>
                <a:ext uri="{FF2B5EF4-FFF2-40B4-BE49-F238E27FC236}">
                  <a16:creationId xmlns:a16="http://schemas.microsoft.com/office/drawing/2014/main" id="{756B84F1-A74A-4741-B46B-7EB302C822E2}"/>
                </a:ext>
              </a:extLst>
            </p:cNvPr>
            <p:cNvPicPr>
              <a:picLocks noChangeAspect="1"/>
            </p:cNvPicPr>
            <p:nvPr/>
          </p:nvPicPr>
          <p:blipFill>
            <a:blip r:embed="rId3"/>
            <a:stretch>
              <a:fillRect/>
            </a:stretch>
          </p:blipFill>
          <p:spPr>
            <a:xfrm>
              <a:off x="6559858" y="1360010"/>
              <a:ext cx="780290" cy="780290"/>
            </a:xfrm>
            <a:prstGeom prst="rect">
              <a:avLst/>
            </a:prstGeom>
          </p:spPr>
        </p:pic>
        <p:sp>
          <p:nvSpPr>
            <p:cNvPr id="19" name="TextBox 18">
              <a:extLst>
                <a:ext uri="{FF2B5EF4-FFF2-40B4-BE49-F238E27FC236}">
                  <a16:creationId xmlns:a16="http://schemas.microsoft.com/office/drawing/2014/main" id="{3A348AA5-4599-492B-B887-49C60E3C96E5}"/>
                </a:ext>
              </a:extLst>
            </p:cNvPr>
            <p:cNvSpPr txBox="1"/>
            <p:nvPr/>
          </p:nvSpPr>
          <p:spPr>
            <a:xfrm>
              <a:off x="6466310" y="2288623"/>
              <a:ext cx="1142300"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Event Hubs</a:t>
              </a:r>
            </a:p>
          </p:txBody>
        </p:sp>
        <p:pic>
          <p:nvPicPr>
            <p:cNvPr id="20" name="Picture 19" descr="A picture containing vector graphics&#10;&#10;Description automatically generated">
              <a:extLst>
                <a:ext uri="{FF2B5EF4-FFF2-40B4-BE49-F238E27FC236}">
                  <a16:creationId xmlns:a16="http://schemas.microsoft.com/office/drawing/2014/main" id="{274155CE-CF50-45A0-AA35-73E71BE6611D}"/>
                </a:ext>
              </a:extLst>
            </p:cNvPr>
            <p:cNvPicPr>
              <a:picLocks noChangeAspect="1"/>
            </p:cNvPicPr>
            <p:nvPr/>
          </p:nvPicPr>
          <p:blipFill>
            <a:blip r:embed="rId4"/>
            <a:stretch>
              <a:fillRect/>
            </a:stretch>
          </p:blipFill>
          <p:spPr>
            <a:xfrm>
              <a:off x="2810922" y="1360010"/>
              <a:ext cx="780290" cy="780290"/>
            </a:xfrm>
            <a:prstGeom prst="rect">
              <a:avLst/>
            </a:prstGeom>
          </p:spPr>
        </p:pic>
        <p:sp>
          <p:nvSpPr>
            <p:cNvPr id="21" name="TextBox 20">
              <a:extLst>
                <a:ext uri="{FF2B5EF4-FFF2-40B4-BE49-F238E27FC236}">
                  <a16:creationId xmlns:a16="http://schemas.microsoft.com/office/drawing/2014/main" id="{2A4013F6-030B-4179-937D-3746E09E75DC}"/>
                </a:ext>
              </a:extLst>
            </p:cNvPr>
            <p:cNvSpPr txBox="1"/>
            <p:nvPr/>
          </p:nvSpPr>
          <p:spPr>
            <a:xfrm>
              <a:off x="2633335" y="2288623"/>
              <a:ext cx="1732205"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Notification Hubs</a:t>
              </a:r>
            </a:p>
          </p:txBody>
        </p:sp>
        <p:pic>
          <p:nvPicPr>
            <p:cNvPr id="22" name="Graphic 21">
              <a:extLst>
                <a:ext uri="{FF2B5EF4-FFF2-40B4-BE49-F238E27FC236}">
                  <a16:creationId xmlns:a16="http://schemas.microsoft.com/office/drawing/2014/main" id="{1A772ABD-873B-402A-A3A2-7F11607046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7607" y="1327736"/>
              <a:ext cx="780290" cy="780290"/>
            </a:xfrm>
            <a:prstGeom prst="rect">
              <a:avLst/>
            </a:prstGeom>
          </p:spPr>
        </p:pic>
        <p:sp>
          <p:nvSpPr>
            <p:cNvPr id="23" name="TextBox 22">
              <a:extLst>
                <a:ext uri="{FF2B5EF4-FFF2-40B4-BE49-F238E27FC236}">
                  <a16:creationId xmlns:a16="http://schemas.microsoft.com/office/drawing/2014/main" id="{47A945DE-9DFA-4C42-B4EB-B42661DE6C53}"/>
                </a:ext>
              </a:extLst>
            </p:cNvPr>
            <p:cNvSpPr txBox="1"/>
            <p:nvPr/>
          </p:nvSpPr>
          <p:spPr>
            <a:xfrm>
              <a:off x="4658141" y="2288623"/>
              <a:ext cx="1054135"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Event Grid</a:t>
              </a:r>
            </a:p>
          </p:txBody>
        </p:sp>
        <p:sp>
          <p:nvSpPr>
            <p:cNvPr id="24" name="TextBox 23">
              <a:extLst>
                <a:ext uri="{FF2B5EF4-FFF2-40B4-BE49-F238E27FC236}">
                  <a16:creationId xmlns:a16="http://schemas.microsoft.com/office/drawing/2014/main" id="{58FEEA20-6955-4CFE-8AFD-589C5318B25E}"/>
                </a:ext>
              </a:extLst>
            </p:cNvPr>
            <p:cNvSpPr txBox="1"/>
            <p:nvPr/>
          </p:nvSpPr>
          <p:spPr>
            <a:xfrm>
              <a:off x="4194080" y="4212222"/>
              <a:ext cx="900503" cy="301621"/>
            </a:xfrm>
            <a:prstGeom prst="rect">
              <a:avLst/>
            </a:prstGeom>
            <a:solidFill>
              <a:schemeClr val="bg1"/>
            </a:solidFill>
          </p:spPr>
          <p:txBody>
            <a:bodyPr wrap="none" lIns="91440" tIns="27432" rIns="91440" bIns="27432" rtlCol="0">
              <a:spAutoFit/>
            </a:bodyPr>
            <a:lstStyle/>
            <a:p>
              <a:pPr algn="l"/>
              <a:r>
                <a:rPr lang="en-IN" sz="1600" dirty="0">
                  <a:gradFill>
                    <a:gsLst>
                      <a:gs pos="2917">
                        <a:schemeClr val="tx1"/>
                      </a:gs>
                      <a:gs pos="30000">
                        <a:schemeClr val="tx1"/>
                      </a:gs>
                    </a:gsLst>
                    <a:lin ang="5400000" scaled="0"/>
                  </a:gradFill>
                  <a:latin typeface="+mj-lt"/>
                </a:rPr>
                <a:t>Storage</a:t>
              </a:r>
            </a:p>
          </p:txBody>
        </p:sp>
        <p:sp>
          <p:nvSpPr>
            <p:cNvPr id="25" name="TextBox 24">
              <a:extLst>
                <a:ext uri="{FF2B5EF4-FFF2-40B4-BE49-F238E27FC236}">
                  <a16:creationId xmlns:a16="http://schemas.microsoft.com/office/drawing/2014/main" id="{2550207C-215E-4B98-BFC8-E20E5F4242E9}"/>
                </a:ext>
              </a:extLst>
            </p:cNvPr>
            <p:cNvSpPr txBox="1"/>
            <p:nvPr/>
          </p:nvSpPr>
          <p:spPr>
            <a:xfrm>
              <a:off x="3280950" y="5930336"/>
              <a:ext cx="706284"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Queue</a:t>
              </a:r>
            </a:p>
          </p:txBody>
        </p:sp>
        <p:sp>
          <p:nvSpPr>
            <p:cNvPr id="26" name="TextBox 25">
              <a:extLst>
                <a:ext uri="{FF2B5EF4-FFF2-40B4-BE49-F238E27FC236}">
                  <a16:creationId xmlns:a16="http://schemas.microsoft.com/office/drawing/2014/main" id="{8E3E4AD1-6BBA-4EF7-A345-75393366123D}"/>
                </a:ext>
              </a:extLst>
            </p:cNvPr>
            <p:cNvSpPr txBox="1"/>
            <p:nvPr/>
          </p:nvSpPr>
          <p:spPr>
            <a:xfrm>
              <a:off x="4423705" y="5954400"/>
              <a:ext cx="513923"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Blob</a:t>
              </a:r>
            </a:p>
          </p:txBody>
        </p:sp>
        <p:sp>
          <p:nvSpPr>
            <p:cNvPr id="27" name="TextBox 26">
              <a:extLst>
                <a:ext uri="{FF2B5EF4-FFF2-40B4-BE49-F238E27FC236}">
                  <a16:creationId xmlns:a16="http://schemas.microsoft.com/office/drawing/2014/main" id="{289206AE-40DE-476C-8C08-D6CABBA8B5FF}"/>
                </a:ext>
              </a:extLst>
            </p:cNvPr>
            <p:cNvSpPr txBox="1"/>
            <p:nvPr/>
          </p:nvSpPr>
          <p:spPr>
            <a:xfrm>
              <a:off x="5437706" y="5930336"/>
              <a:ext cx="579069"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Table</a:t>
              </a:r>
            </a:p>
          </p:txBody>
        </p:sp>
        <p:sp>
          <p:nvSpPr>
            <p:cNvPr id="28" name="TextBox 27">
              <a:extLst>
                <a:ext uri="{FF2B5EF4-FFF2-40B4-BE49-F238E27FC236}">
                  <a16:creationId xmlns:a16="http://schemas.microsoft.com/office/drawing/2014/main" id="{42D452F3-BE87-44C9-984E-2E1BD79D552F}"/>
                </a:ext>
              </a:extLst>
            </p:cNvPr>
            <p:cNvSpPr txBox="1"/>
            <p:nvPr/>
          </p:nvSpPr>
          <p:spPr>
            <a:xfrm>
              <a:off x="7047547" y="5930336"/>
              <a:ext cx="668709"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Topics</a:t>
              </a:r>
            </a:p>
          </p:txBody>
        </p:sp>
        <p:sp>
          <p:nvSpPr>
            <p:cNvPr id="29" name="TextBox 28">
              <a:extLst>
                <a:ext uri="{FF2B5EF4-FFF2-40B4-BE49-F238E27FC236}">
                  <a16:creationId xmlns:a16="http://schemas.microsoft.com/office/drawing/2014/main" id="{B783A52C-698B-4F03-9D33-7B782B34269E}"/>
                </a:ext>
              </a:extLst>
            </p:cNvPr>
            <p:cNvSpPr txBox="1"/>
            <p:nvPr/>
          </p:nvSpPr>
          <p:spPr>
            <a:xfrm>
              <a:off x="8630659" y="5930336"/>
              <a:ext cx="794448"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Queues</a:t>
              </a:r>
            </a:p>
          </p:txBody>
        </p:sp>
        <p:pic>
          <p:nvPicPr>
            <p:cNvPr id="30" name="Picture 29" descr="A close up of a sign&#10;&#10;Description automatically generated">
              <a:extLst>
                <a:ext uri="{FF2B5EF4-FFF2-40B4-BE49-F238E27FC236}">
                  <a16:creationId xmlns:a16="http://schemas.microsoft.com/office/drawing/2014/main" id="{10C0FF40-CF02-4A73-B06B-1393B9A70005}"/>
                </a:ext>
              </a:extLst>
            </p:cNvPr>
            <p:cNvPicPr>
              <a:picLocks noChangeAspect="1"/>
            </p:cNvPicPr>
            <p:nvPr/>
          </p:nvPicPr>
          <p:blipFill>
            <a:blip r:embed="rId7"/>
            <a:stretch>
              <a:fillRect/>
            </a:stretch>
          </p:blipFill>
          <p:spPr>
            <a:xfrm>
              <a:off x="6966649" y="5131066"/>
              <a:ext cx="738172" cy="780290"/>
            </a:xfrm>
            <a:prstGeom prst="rect">
              <a:avLst/>
            </a:prstGeom>
          </p:spPr>
        </p:pic>
        <p:pic>
          <p:nvPicPr>
            <p:cNvPr id="31" name="Picture 30">
              <a:extLst>
                <a:ext uri="{FF2B5EF4-FFF2-40B4-BE49-F238E27FC236}">
                  <a16:creationId xmlns:a16="http://schemas.microsoft.com/office/drawing/2014/main" id="{6A13A343-627A-4EB7-9AC5-216D370B6801}"/>
                </a:ext>
              </a:extLst>
            </p:cNvPr>
            <p:cNvPicPr>
              <a:picLocks noChangeAspect="1"/>
            </p:cNvPicPr>
            <p:nvPr/>
          </p:nvPicPr>
          <p:blipFill>
            <a:blip r:embed="rId8"/>
            <a:stretch>
              <a:fillRect/>
            </a:stretch>
          </p:blipFill>
          <p:spPr>
            <a:xfrm>
              <a:off x="8612631" y="5131067"/>
              <a:ext cx="738171" cy="780289"/>
            </a:xfrm>
            <a:prstGeom prst="rect">
              <a:avLst/>
            </a:prstGeom>
          </p:spPr>
        </p:pic>
        <p:pic>
          <p:nvPicPr>
            <p:cNvPr id="32" name="Picture 31" descr="A close up of a sign&#10;&#10;Description automatically generated">
              <a:extLst>
                <a:ext uri="{FF2B5EF4-FFF2-40B4-BE49-F238E27FC236}">
                  <a16:creationId xmlns:a16="http://schemas.microsoft.com/office/drawing/2014/main" id="{8BE51316-32AC-4C30-B78B-291C61ACEB29}"/>
                </a:ext>
              </a:extLst>
            </p:cNvPr>
            <p:cNvPicPr>
              <a:picLocks noChangeAspect="1"/>
            </p:cNvPicPr>
            <p:nvPr/>
          </p:nvPicPr>
          <p:blipFill>
            <a:blip r:embed="rId9"/>
            <a:stretch>
              <a:fillRect/>
            </a:stretch>
          </p:blipFill>
          <p:spPr>
            <a:xfrm>
              <a:off x="5686020" y="2989814"/>
              <a:ext cx="780290" cy="780290"/>
            </a:xfrm>
            <a:prstGeom prst="rect">
              <a:avLst/>
            </a:prstGeom>
          </p:spPr>
        </p:pic>
        <p:sp>
          <p:nvSpPr>
            <p:cNvPr id="33" name="TextBox 32">
              <a:extLst>
                <a:ext uri="{FF2B5EF4-FFF2-40B4-BE49-F238E27FC236}">
                  <a16:creationId xmlns:a16="http://schemas.microsoft.com/office/drawing/2014/main" id="{32E21E29-220F-4182-8DBF-D80044A05A04}"/>
                </a:ext>
              </a:extLst>
            </p:cNvPr>
            <p:cNvSpPr txBox="1"/>
            <p:nvPr/>
          </p:nvSpPr>
          <p:spPr>
            <a:xfrm>
              <a:off x="7600861" y="4212222"/>
              <a:ext cx="1147302"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Service Bus</a:t>
              </a:r>
            </a:p>
          </p:txBody>
        </p:sp>
        <p:pic>
          <p:nvPicPr>
            <p:cNvPr id="34" name="Graphic 33">
              <a:extLst>
                <a:ext uri="{FF2B5EF4-FFF2-40B4-BE49-F238E27FC236}">
                  <a16:creationId xmlns:a16="http://schemas.microsoft.com/office/drawing/2014/main" id="{57462B81-8A96-4211-8C59-C85999E6179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7754" y="3356785"/>
              <a:ext cx="770966" cy="770966"/>
            </a:xfrm>
            <a:prstGeom prst="rect">
              <a:avLst/>
            </a:prstGeom>
          </p:spPr>
        </p:pic>
        <p:pic>
          <p:nvPicPr>
            <p:cNvPr id="35" name="Picture 34">
              <a:extLst>
                <a:ext uri="{FF2B5EF4-FFF2-40B4-BE49-F238E27FC236}">
                  <a16:creationId xmlns:a16="http://schemas.microsoft.com/office/drawing/2014/main" id="{1BB76C35-C306-41F8-AB06-123C1745F705}"/>
                </a:ext>
              </a:extLst>
            </p:cNvPr>
            <p:cNvPicPr>
              <a:picLocks noChangeAspect="1"/>
            </p:cNvPicPr>
            <p:nvPr/>
          </p:nvPicPr>
          <p:blipFill>
            <a:blip r:embed="rId12"/>
            <a:stretch>
              <a:fillRect/>
            </a:stretch>
          </p:blipFill>
          <p:spPr>
            <a:xfrm>
              <a:off x="4199289" y="3217879"/>
              <a:ext cx="788531" cy="788531"/>
            </a:xfrm>
            <a:prstGeom prst="rect">
              <a:avLst/>
            </a:prstGeom>
          </p:spPr>
        </p:pic>
        <p:pic>
          <p:nvPicPr>
            <p:cNvPr id="36" name="Graphic 35">
              <a:extLst>
                <a:ext uri="{FF2B5EF4-FFF2-40B4-BE49-F238E27FC236}">
                  <a16:creationId xmlns:a16="http://schemas.microsoft.com/office/drawing/2014/main" id="{DC5F25BE-166E-4B06-B3FF-08A438D8DB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3812" y="5201422"/>
              <a:ext cx="768658" cy="768658"/>
            </a:xfrm>
            <a:prstGeom prst="rect">
              <a:avLst/>
            </a:prstGeom>
          </p:spPr>
        </p:pic>
        <p:pic>
          <p:nvPicPr>
            <p:cNvPr id="37" name="Graphic 36">
              <a:extLst>
                <a:ext uri="{FF2B5EF4-FFF2-40B4-BE49-F238E27FC236}">
                  <a16:creationId xmlns:a16="http://schemas.microsoft.com/office/drawing/2014/main" id="{A99DED51-423E-4696-B095-21286F09141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0958" y="5219908"/>
              <a:ext cx="656992" cy="656992"/>
            </a:xfrm>
            <a:prstGeom prst="rect">
              <a:avLst/>
            </a:prstGeom>
          </p:spPr>
        </p:pic>
        <p:pic>
          <p:nvPicPr>
            <p:cNvPr id="38" name="Graphic 37">
              <a:extLst>
                <a:ext uri="{FF2B5EF4-FFF2-40B4-BE49-F238E27FC236}">
                  <a16:creationId xmlns:a16="http://schemas.microsoft.com/office/drawing/2014/main" id="{0B1FBB42-938F-4DFE-B059-092FAD973C8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58422" y="5156902"/>
              <a:ext cx="728617" cy="728617"/>
            </a:xfrm>
            <a:prstGeom prst="rect">
              <a:avLst/>
            </a:prstGeom>
          </p:spPr>
        </p:pic>
        <p:pic>
          <p:nvPicPr>
            <p:cNvPr id="39" name="Graphic 38">
              <a:extLst>
                <a:ext uri="{FF2B5EF4-FFF2-40B4-BE49-F238E27FC236}">
                  <a16:creationId xmlns:a16="http://schemas.microsoft.com/office/drawing/2014/main" id="{68DBF470-44EC-4592-9476-50CFE1AFBD3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1562" y="1260024"/>
              <a:ext cx="1069375" cy="980261"/>
            </a:xfrm>
            <a:prstGeom prst="rect">
              <a:avLst/>
            </a:prstGeom>
          </p:spPr>
        </p:pic>
        <p:sp>
          <p:nvSpPr>
            <p:cNvPr id="40" name="Oval 39">
              <a:extLst>
                <a:ext uri="{FF2B5EF4-FFF2-40B4-BE49-F238E27FC236}">
                  <a16:creationId xmlns:a16="http://schemas.microsoft.com/office/drawing/2014/main" id="{A6CEA4EF-0287-437B-9E9F-0B90C56F6636}"/>
                </a:ext>
              </a:extLst>
            </p:cNvPr>
            <p:cNvSpPr/>
            <p:nvPr/>
          </p:nvSpPr>
          <p:spPr bwMode="auto">
            <a:xfrm>
              <a:off x="9181622" y="2553824"/>
              <a:ext cx="742510" cy="742510"/>
            </a:xfrm>
            <a:prstGeom prst="ellipse">
              <a:avLst/>
            </a:prstGeom>
            <a:noFill/>
            <a:ln w="762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C140692-B58E-4E36-853D-2F0D39A55CEA}"/>
                </a:ext>
              </a:extLst>
            </p:cNvPr>
            <p:cNvSpPr/>
            <p:nvPr/>
          </p:nvSpPr>
          <p:spPr bwMode="auto">
            <a:xfrm>
              <a:off x="9342290"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A3CA3B26-B28B-450E-B493-31CF586D09E7}"/>
                </a:ext>
              </a:extLst>
            </p:cNvPr>
            <p:cNvSpPr/>
            <p:nvPr/>
          </p:nvSpPr>
          <p:spPr bwMode="auto">
            <a:xfrm>
              <a:off x="9580415"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56FC07E4-74F0-4E64-9890-F259D0A50A92}"/>
                </a:ext>
              </a:extLst>
            </p:cNvPr>
            <p:cNvSpPr/>
            <p:nvPr/>
          </p:nvSpPr>
          <p:spPr bwMode="auto">
            <a:xfrm>
              <a:off x="9342290"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0FD0A658-F1EC-4219-A2EC-5E236EBF88F1}"/>
                </a:ext>
              </a:extLst>
            </p:cNvPr>
            <p:cNvSpPr/>
            <p:nvPr/>
          </p:nvSpPr>
          <p:spPr bwMode="auto">
            <a:xfrm>
              <a:off x="9580415"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38038DC7-E947-471D-8F9B-7A3E75BC97CF}"/>
                </a:ext>
              </a:extLst>
            </p:cNvPr>
            <p:cNvCxnSpPr>
              <a:cxnSpLocks/>
            </p:cNvCxnSpPr>
            <p:nvPr/>
          </p:nvCxnSpPr>
          <p:spPr>
            <a:xfrm flipV="1">
              <a:off x="6502875" y="2938632"/>
              <a:ext cx="2569652" cy="396693"/>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17E2EC-31C3-4C3D-B337-5B029E7DAF05}"/>
                </a:ext>
              </a:extLst>
            </p:cNvPr>
            <p:cNvSpPr txBox="1"/>
            <p:nvPr/>
          </p:nvSpPr>
          <p:spPr>
            <a:xfrm>
              <a:off x="8290612" y="2881692"/>
              <a:ext cx="631711"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Twilio</a:t>
              </a:r>
            </a:p>
          </p:txBody>
        </p:sp>
      </p:grpSp>
    </p:spTree>
    <p:extLst>
      <p:ext uri="{BB962C8B-B14F-4D97-AF65-F5344CB8AC3E}">
        <p14:creationId xmlns:p14="http://schemas.microsoft.com/office/powerpoint/2010/main" val="1877999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7A3B-8383-4D13-BD47-4C88BCCFF575}"/>
              </a:ext>
            </a:extLst>
          </p:cNvPr>
          <p:cNvSpPr>
            <a:spLocks noGrp="1"/>
          </p:cNvSpPr>
          <p:nvPr>
            <p:ph type="title"/>
          </p:nvPr>
        </p:nvSpPr>
        <p:spPr>
          <a:xfrm>
            <a:off x="588263" y="457200"/>
            <a:ext cx="11018520" cy="553998"/>
          </a:xfrm>
        </p:spPr>
        <p:txBody>
          <a:bodyPr/>
          <a:lstStyle/>
          <a:p>
            <a:r>
              <a:rPr lang="en-US" dirty="0"/>
              <a:t>Scale and hosting</a:t>
            </a:r>
          </a:p>
        </p:txBody>
      </p:sp>
      <p:sp>
        <p:nvSpPr>
          <p:cNvPr id="3" name="Text Placeholder 2">
            <a:extLst>
              <a:ext uri="{FF2B5EF4-FFF2-40B4-BE49-F238E27FC236}">
                <a16:creationId xmlns:a16="http://schemas.microsoft.com/office/drawing/2014/main" id="{7F7D111E-1FB7-40CB-94DB-7765586FF852}"/>
              </a:ext>
            </a:extLst>
          </p:cNvPr>
          <p:cNvSpPr>
            <a:spLocks noGrp="1"/>
          </p:cNvSpPr>
          <p:nvPr>
            <p:ph type="body" sz="quarter" idx="10"/>
          </p:nvPr>
        </p:nvSpPr>
        <p:spPr>
          <a:xfrm>
            <a:off x="584200" y="1435497"/>
            <a:ext cx="11018520" cy="3127010"/>
          </a:xfrm>
        </p:spPr>
        <p:txBody>
          <a:bodyPr/>
          <a:lstStyle/>
          <a:p>
            <a:r>
              <a:rPr lang="en-US" dirty="0">
                <a:solidFill>
                  <a:schemeClr val="tx1"/>
                </a:solidFill>
                <a:latin typeface="Segoe UI" panose="020B0502040204020203" pitchFamily="34" charset="0"/>
                <a:cs typeface="Segoe UI" panose="020B0502040204020203" pitchFamily="34" charset="0"/>
              </a:rPr>
              <a:t>You can choose between two types of plans:</a:t>
            </a:r>
          </a:p>
          <a:p>
            <a:pPr lvl="1"/>
            <a:r>
              <a:rPr lang="en-US" dirty="0">
                <a:solidFill>
                  <a:schemeClr val="tx1"/>
                </a:solidFill>
                <a:latin typeface="Segoe UI" panose="020B0502040204020203" pitchFamily="34" charset="0"/>
                <a:cs typeface="Segoe UI" panose="020B0502040204020203" pitchFamily="34" charset="0"/>
              </a:rPr>
              <a:t>Consumption:</a:t>
            </a:r>
          </a:p>
          <a:p>
            <a:pPr lvl="2"/>
            <a:r>
              <a:rPr lang="en-US" sz="1800" dirty="0">
                <a:solidFill>
                  <a:schemeClr val="tx1"/>
                </a:solidFill>
                <a:latin typeface="Segoe UI" panose="020B0502040204020203" pitchFamily="34" charset="0"/>
                <a:cs typeface="Segoe UI" panose="020B0502040204020203" pitchFamily="34" charset="0"/>
              </a:rPr>
              <a:t>Instances are dynamically instanced and you are charged based on compute time</a:t>
            </a:r>
          </a:p>
          <a:p>
            <a:pPr lvl="1"/>
            <a:r>
              <a:rPr lang="en-US" dirty="0">
                <a:solidFill>
                  <a:schemeClr val="tx1"/>
                </a:solidFill>
                <a:latin typeface="Segoe UI" panose="020B0502040204020203" pitchFamily="34" charset="0"/>
                <a:cs typeface="Segoe UI" panose="020B0502040204020203" pitchFamily="34" charset="0"/>
              </a:rPr>
              <a:t>App Service plan:</a:t>
            </a:r>
          </a:p>
          <a:p>
            <a:pPr lvl="2"/>
            <a:r>
              <a:rPr lang="en-US" sz="1800" dirty="0">
                <a:solidFill>
                  <a:schemeClr val="tx1"/>
                </a:solidFill>
                <a:latin typeface="Segoe UI" panose="020B0502040204020203" pitchFamily="34" charset="0"/>
                <a:cs typeface="Segoe UI" panose="020B0502040204020203" pitchFamily="34" charset="0"/>
              </a:rPr>
              <a:t>Traditional App Services model used with Web Apps, API Apps, and Mobile Apps</a:t>
            </a:r>
          </a:p>
          <a:p>
            <a:r>
              <a:rPr lang="en-US" dirty="0">
                <a:solidFill>
                  <a:schemeClr val="tx1"/>
                </a:solidFill>
                <a:latin typeface="Segoe UI" panose="020B0502040204020203" pitchFamily="34" charset="0"/>
                <a:cs typeface="Segoe UI" panose="020B0502040204020203" pitchFamily="34" charset="0"/>
              </a:rPr>
              <a:t>The type of plan controls:</a:t>
            </a:r>
          </a:p>
          <a:p>
            <a:pPr lvl="1"/>
            <a:r>
              <a:rPr lang="en-US" dirty="0">
                <a:solidFill>
                  <a:schemeClr val="tx1"/>
                </a:solidFill>
                <a:latin typeface="Segoe UI" panose="020B0502040204020203" pitchFamily="34" charset="0"/>
                <a:cs typeface="Segoe UI" panose="020B0502040204020203" pitchFamily="34" charset="0"/>
              </a:rPr>
              <a:t>How host instances are scaled out</a:t>
            </a:r>
          </a:p>
          <a:p>
            <a:pPr lvl="1"/>
            <a:r>
              <a:rPr lang="en-US" dirty="0">
                <a:solidFill>
                  <a:schemeClr val="tx1"/>
                </a:solidFill>
                <a:latin typeface="Segoe UI" panose="020B0502040204020203" pitchFamily="34" charset="0"/>
                <a:cs typeface="Segoe UI" panose="020B0502040204020203" pitchFamily="34" charset="0"/>
              </a:rPr>
              <a:t>The resources that are available to each host</a:t>
            </a:r>
            <a:endParaRPr lang="en-US" dirty="0">
              <a:latin typeface="Segoe UI" panose="020B0502040204020203" pitchFamily="34" charset="0"/>
              <a:cs typeface="Segoe UI" panose="020B0502040204020203" pitchFamily="34" charset="0"/>
            </a:endParaRPr>
          </a:p>
        </p:txBody>
      </p:sp>
    </p:spTree>
    <p:custDataLst>
      <p:tags r:id="rId1"/>
    </p:custDataLst>
    <p:extLst>
      <p:ext uri="{BB962C8B-B14F-4D97-AF65-F5344CB8AC3E}">
        <p14:creationId xmlns:p14="http://schemas.microsoft.com/office/powerpoint/2010/main" val="42420032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2E0A-7C8A-4D26-BDD7-FB8FF51B4306}"/>
              </a:ext>
            </a:extLst>
          </p:cNvPr>
          <p:cNvSpPr>
            <a:spLocks noGrp="1"/>
          </p:cNvSpPr>
          <p:nvPr>
            <p:ph type="title"/>
          </p:nvPr>
        </p:nvSpPr>
        <p:spPr/>
        <p:txBody>
          <a:bodyPr/>
          <a:lstStyle/>
          <a:p>
            <a:r>
              <a:rPr lang="en-US" dirty="0"/>
              <a:t>Azure Functions hosting</a:t>
            </a:r>
          </a:p>
        </p:txBody>
      </p:sp>
      <p:grpSp>
        <p:nvGrpSpPr>
          <p:cNvPr id="3" name="Group 2" descr="The diagram depicts how Azure functions can be hosted directly on a development machine or in the cloud by using the Azure Functions service.">
            <a:extLst>
              <a:ext uri="{FF2B5EF4-FFF2-40B4-BE49-F238E27FC236}">
                <a16:creationId xmlns:a16="http://schemas.microsoft.com/office/drawing/2014/main" id="{D16A2C05-74BB-4BD6-8C22-281AEF9D54F6}"/>
              </a:ext>
            </a:extLst>
          </p:cNvPr>
          <p:cNvGrpSpPr/>
          <p:nvPr/>
        </p:nvGrpSpPr>
        <p:grpSpPr>
          <a:xfrm>
            <a:off x="776583" y="1067918"/>
            <a:ext cx="10638834" cy="5194098"/>
            <a:chOff x="776583" y="1067918"/>
            <a:chExt cx="10638834" cy="5194098"/>
          </a:xfrm>
        </p:grpSpPr>
        <p:sp>
          <p:nvSpPr>
            <p:cNvPr id="101" name="Rectangle 100">
              <a:extLst>
                <a:ext uri="{FF2B5EF4-FFF2-40B4-BE49-F238E27FC236}">
                  <a16:creationId xmlns:a16="http://schemas.microsoft.com/office/drawing/2014/main" id="{16687A82-B6C1-4388-8CCF-7F1E66AE196E}"/>
                </a:ext>
              </a:extLst>
            </p:cNvPr>
            <p:cNvSpPr/>
            <p:nvPr/>
          </p:nvSpPr>
          <p:spPr>
            <a:xfrm>
              <a:off x="3109590" y="1067919"/>
              <a:ext cx="389128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a:ea typeface="+mn-ea"/>
                  <a:cs typeface="+mn-cs"/>
                  <a:hlinkClick r:id="rId4">
                    <a:extLst>
                      <a:ext uri="{A12FA001-AC4F-418D-AE19-62706E023703}">
                        <ahyp:hlinkClr xmlns:ahyp="http://schemas.microsoft.com/office/drawing/2018/hyperlinkcolor" val="tx"/>
                      </a:ext>
                    </a:extLst>
                  </a:hlinkClick>
                </a:rPr>
                <a:t>https://github.com/azure/azure-functions-host</a:t>
              </a:r>
              <a:r>
                <a:rPr kumimoji="0" lang="en-US" sz="1050" b="0" i="0" u="none" strike="noStrike" kern="0" cap="none" spc="0" normalizeH="0" baseline="0" noProof="0" dirty="0">
                  <a:ln>
                    <a:noFill/>
                  </a:ln>
                  <a:effectLst/>
                  <a:uLnTx/>
                  <a:uFillTx/>
                  <a:latin typeface="Segoe UI"/>
                  <a:ea typeface="+mn-ea"/>
                  <a:cs typeface="+mn-cs"/>
                </a:rPr>
                <a:t> </a:t>
              </a:r>
              <a:r>
                <a:rPr kumimoji="0" lang="en-US" sz="1000" b="0" i="0" u="none" strike="noStrike" kern="0" cap="none" spc="0" normalizeH="0" baseline="0" noProof="0" dirty="0">
                  <a:ln>
                    <a:noFill/>
                  </a:ln>
                  <a:effectLst/>
                  <a:uLnTx/>
                  <a:uFillTx/>
                  <a:latin typeface="Segoe UI"/>
                  <a:ea typeface="+mn-ea"/>
                  <a:cs typeface="+mn-cs"/>
                </a:rPr>
                <a:t>(+other repos)</a:t>
              </a:r>
            </a:p>
          </p:txBody>
        </p:sp>
        <p:pic>
          <p:nvPicPr>
            <p:cNvPr id="102" name="Graphic 101">
              <a:extLst>
                <a:ext uri="{FF2B5EF4-FFF2-40B4-BE49-F238E27FC236}">
                  <a16:creationId xmlns:a16="http://schemas.microsoft.com/office/drawing/2014/main" id="{7BDA9B0B-5310-4B2E-9CCE-6CACBCC502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0001" y="1067918"/>
              <a:ext cx="365760" cy="365760"/>
            </a:xfrm>
            <a:prstGeom prst="rect">
              <a:avLst/>
            </a:prstGeom>
          </p:spPr>
        </p:pic>
        <p:sp>
          <p:nvSpPr>
            <p:cNvPr id="7" name="Rectangle 6">
              <a:extLst>
                <a:ext uri="{FF2B5EF4-FFF2-40B4-BE49-F238E27FC236}">
                  <a16:creationId xmlns:a16="http://schemas.microsoft.com/office/drawing/2014/main" id="{DAA0DA29-1EE9-4E4B-9876-8BB249C1E3FC}"/>
                </a:ext>
              </a:extLst>
            </p:cNvPr>
            <p:cNvSpPr/>
            <p:nvPr/>
          </p:nvSpPr>
          <p:spPr bwMode="auto">
            <a:xfrm>
              <a:off x="7009292"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App Service plan</a:t>
              </a:r>
            </a:p>
          </p:txBody>
        </p:sp>
        <p:sp>
          <p:nvSpPr>
            <p:cNvPr id="8" name="Rectangle 7">
              <a:extLst>
                <a:ext uri="{FF2B5EF4-FFF2-40B4-BE49-F238E27FC236}">
                  <a16:creationId xmlns:a16="http://schemas.microsoft.com/office/drawing/2014/main" id="{9271CFB6-8E6A-4B41-8A16-A3CC71BC6B00}"/>
                </a:ext>
              </a:extLst>
            </p:cNvPr>
            <p:cNvSpPr/>
            <p:nvPr/>
          </p:nvSpPr>
          <p:spPr bwMode="auto">
            <a:xfrm>
              <a:off x="7009292" y="424916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 or container</a:t>
              </a:r>
            </a:p>
          </p:txBody>
        </p:sp>
        <p:sp>
          <p:nvSpPr>
            <p:cNvPr id="9" name="Rectangle 8">
              <a:extLst>
                <a:ext uri="{FF2B5EF4-FFF2-40B4-BE49-F238E27FC236}">
                  <a16:creationId xmlns:a16="http://schemas.microsoft.com/office/drawing/2014/main" id="{06BAE621-4558-4AAF-B06C-37A9B7AD0B02}"/>
                </a:ext>
              </a:extLst>
            </p:cNvPr>
            <p:cNvSpPr/>
            <p:nvPr/>
          </p:nvSpPr>
          <p:spPr bwMode="auto">
            <a:xfrm>
              <a:off x="7009292" y="52476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or Linux</a:t>
              </a:r>
            </a:p>
          </p:txBody>
        </p:sp>
        <p:sp>
          <p:nvSpPr>
            <p:cNvPr id="10" name="Rectangle 9">
              <a:extLst>
                <a:ext uri="{FF2B5EF4-FFF2-40B4-BE49-F238E27FC236}">
                  <a16:creationId xmlns:a16="http://schemas.microsoft.com/office/drawing/2014/main" id="{10957C17-E151-4381-8D27-B50863C59BA9}"/>
                </a:ext>
              </a:extLst>
            </p:cNvPr>
            <p:cNvSpPr/>
            <p:nvPr/>
          </p:nvSpPr>
          <p:spPr bwMode="auto">
            <a:xfrm>
              <a:off x="7009292" y="2731517"/>
              <a:ext cx="2160000" cy="432000"/>
            </a:xfrm>
            <a:prstGeom prst="rect">
              <a:avLst/>
            </a:prstGeom>
            <a:solidFill>
              <a:srgbClr val="0178D4"/>
            </a:solidFill>
            <a:ln w="12700"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16" name="Graphic 15">
              <a:extLst>
                <a:ext uri="{FF2B5EF4-FFF2-40B4-BE49-F238E27FC236}">
                  <a16:creationId xmlns:a16="http://schemas.microsoft.com/office/drawing/2014/main" id="{0FD6223D-B27D-46CE-ACAA-CA78D82258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1233" y="3277175"/>
              <a:ext cx="670742" cy="670742"/>
            </a:xfrm>
            <a:prstGeom prst="rect">
              <a:avLst/>
            </a:prstGeom>
          </p:spPr>
        </p:pic>
        <p:grpSp>
          <p:nvGrpSpPr>
            <p:cNvPr id="6" name="Group 5">
              <a:extLst>
                <a:ext uri="{FF2B5EF4-FFF2-40B4-BE49-F238E27FC236}">
                  <a16:creationId xmlns:a16="http://schemas.microsoft.com/office/drawing/2014/main" id="{75E4EC60-AD88-409E-9F38-0E7026E3E7B5}"/>
                </a:ext>
              </a:extLst>
            </p:cNvPr>
            <p:cNvGrpSpPr/>
            <p:nvPr/>
          </p:nvGrpSpPr>
          <p:grpSpPr>
            <a:xfrm>
              <a:off x="7481002" y="5368485"/>
              <a:ext cx="1351626" cy="610187"/>
              <a:chOff x="4183524" y="5381038"/>
              <a:chExt cx="919121" cy="414934"/>
            </a:xfrm>
          </p:grpSpPr>
          <p:pic>
            <p:nvPicPr>
              <p:cNvPr id="17" name="Graphic 16">
                <a:extLst>
                  <a:ext uri="{FF2B5EF4-FFF2-40B4-BE49-F238E27FC236}">
                    <a16:creationId xmlns:a16="http://schemas.microsoft.com/office/drawing/2014/main" id="{820E2711-60CD-4B35-93AC-31F22C1608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83524" y="5410568"/>
                <a:ext cx="355875" cy="355875"/>
              </a:xfrm>
              <a:prstGeom prst="rect">
                <a:avLst/>
              </a:prstGeom>
            </p:spPr>
          </p:pic>
          <p:pic>
            <p:nvPicPr>
              <p:cNvPr id="18" name="Graphic 17">
                <a:extLst>
                  <a:ext uri="{FF2B5EF4-FFF2-40B4-BE49-F238E27FC236}">
                    <a16:creationId xmlns:a16="http://schemas.microsoft.com/office/drawing/2014/main" id="{F666AA57-93B2-4D7F-A234-558CA65E07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7711" y="5381038"/>
                <a:ext cx="414934" cy="414934"/>
              </a:xfrm>
              <a:prstGeom prst="rect">
                <a:avLst/>
              </a:prstGeom>
            </p:spPr>
          </p:pic>
        </p:grpSp>
        <p:sp>
          <p:nvSpPr>
            <p:cNvPr id="69" name="Rectangle 68">
              <a:extLst>
                <a:ext uri="{FF2B5EF4-FFF2-40B4-BE49-F238E27FC236}">
                  <a16:creationId xmlns:a16="http://schemas.microsoft.com/office/drawing/2014/main" id="{342269AA-098B-4B40-8016-85D9299692FF}"/>
                </a:ext>
              </a:extLst>
            </p:cNvPr>
            <p:cNvSpPr/>
            <p:nvPr/>
          </p:nvSpPr>
          <p:spPr bwMode="auto">
            <a:xfrm>
              <a:off x="2552888" y="2270942"/>
              <a:ext cx="2160000" cy="396000"/>
            </a:xfrm>
            <a:prstGeom prst="rect">
              <a:avLst/>
            </a:prstGeom>
            <a:solidFill>
              <a:srgbClr val="5B2D90"/>
            </a:solidFill>
            <a:ln w="10795"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Development</a:t>
              </a:r>
            </a:p>
          </p:txBody>
        </p:sp>
        <p:sp>
          <p:nvSpPr>
            <p:cNvPr id="70" name="Rectangle 69">
              <a:extLst>
                <a:ext uri="{FF2B5EF4-FFF2-40B4-BE49-F238E27FC236}">
                  <a16:creationId xmlns:a16="http://schemas.microsoft.com/office/drawing/2014/main" id="{54BA4336-2991-44E1-B0FE-D8A9009AF38C}"/>
                </a:ext>
              </a:extLst>
            </p:cNvPr>
            <p:cNvSpPr/>
            <p:nvPr/>
          </p:nvSpPr>
          <p:spPr bwMode="auto">
            <a:xfrm>
              <a:off x="4775329" y="2273226"/>
              <a:ext cx="6640088" cy="396000"/>
            </a:xfrm>
            <a:prstGeom prst="rect">
              <a:avLst/>
            </a:prstGeom>
            <a:solidFill>
              <a:srgbClr val="0178D4"/>
            </a:solidFill>
            <a:ln w="10795"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Hosting</a:t>
              </a:r>
            </a:p>
          </p:txBody>
        </p:sp>
        <p:sp>
          <p:nvSpPr>
            <p:cNvPr id="83" name="Rectangle 82">
              <a:extLst>
                <a:ext uri="{FF2B5EF4-FFF2-40B4-BE49-F238E27FC236}">
                  <a16:creationId xmlns:a16="http://schemas.microsoft.com/office/drawing/2014/main" id="{97BA5FD0-D050-4BE5-993E-1F9B33DAD82E}"/>
                </a:ext>
              </a:extLst>
            </p:cNvPr>
            <p:cNvSpPr/>
            <p:nvPr/>
          </p:nvSpPr>
          <p:spPr bwMode="auto">
            <a:xfrm>
              <a:off x="2541366"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Core Tools + favorite editor</a:t>
              </a:r>
            </a:p>
          </p:txBody>
        </p:sp>
        <p:sp>
          <p:nvSpPr>
            <p:cNvPr id="84" name="Rectangle 83">
              <a:extLst>
                <a:ext uri="{FF2B5EF4-FFF2-40B4-BE49-F238E27FC236}">
                  <a16:creationId xmlns:a16="http://schemas.microsoft.com/office/drawing/2014/main" id="{267B8C2B-1256-4EDA-8C5B-058EFC390533}"/>
                </a:ext>
              </a:extLst>
            </p:cNvPr>
            <p:cNvSpPr/>
            <p:nvPr/>
          </p:nvSpPr>
          <p:spPr bwMode="auto">
            <a:xfrm>
              <a:off x="2541366" y="4241764"/>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 or container</a:t>
              </a:r>
            </a:p>
          </p:txBody>
        </p:sp>
        <p:sp>
          <p:nvSpPr>
            <p:cNvPr id="85" name="Rectangle 84">
              <a:extLst>
                <a:ext uri="{FF2B5EF4-FFF2-40B4-BE49-F238E27FC236}">
                  <a16:creationId xmlns:a16="http://schemas.microsoft.com/office/drawing/2014/main" id="{624DBB86-B30A-4A59-A615-C27CF5F4352C}"/>
                </a:ext>
              </a:extLst>
            </p:cNvPr>
            <p:cNvSpPr/>
            <p:nvPr/>
          </p:nvSpPr>
          <p:spPr bwMode="auto">
            <a:xfrm>
              <a:off x="2541366" y="524665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macOS, or Linux</a:t>
              </a:r>
            </a:p>
          </p:txBody>
        </p:sp>
        <p:sp>
          <p:nvSpPr>
            <p:cNvPr id="86" name="Rectangle 85">
              <a:extLst>
                <a:ext uri="{FF2B5EF4-FFF2-40B4-BE49-F238E27FC236}">
                  <a16:creationId xmlns:a16="http://schemas.microsoft.com/office/drawing/2014/main" id="{0518EFF1-3F75-4F43-86BC-714761191C9A}"/>
                </a:ext>
              </a:extLst>
            </p:cNvPr>
            <p:cNvSpPr/>
            <p:nvPr/>
          </p:nvSpPr>
          <p:spPr bwMode="auto">
            <a:xfrm>
              <a:off x="2541366" y="2731517"/>
              <a:ext cx="2160000" cy="432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Local dev machine</a:t>
              </a:r>
            </a:p>
          </p:txBody>
        </p:sp>
        <p:grpSp>
          <p:nvGrpSpPr>
            <p:cNvPr id="30" name="Group 29">
              <a:extLst>
                <a:ext uri="{FF2B5EF4-FFF2-40B4-BE49-F238E27FC236}">
                  <a16:creationId xmlns:a16="http://schemas.microsoft.com/office/drawing/2014/main" id="{E838B9C1-E98C-4B8E-81BD-9DCAD83850C8}"/>
                </a:ext>
              </a:extLst>
            </p:cNvPr>
            <p:cNvGrpSpPr/>
            <p:nvPr/>
          </p:nvGrpSpPr>
          <p:grpSpPr>
            <a:xfrm>
              <a:off x="2803360" y="4318905"/>
              <a:ext cx="1636012" cy="723234"/>
              <a:chOff x="1557506" y="4464103"/>
              <a:chExt cx="980871" cy="433615"/>
            </a:xfrm>
          </p:grpSpPr>
          <p:pic>
            <p:nvPicPr>
              <p:cNvPr id="87" name="Graphic 86">
                <a:extLst>
                  <a:ext uri="{FF2B5EF4-FFF2-40B4-BE49-F238E27FC236}">
                    <a16:creationId xmlns:a16="http://schemas.microsoft.com/office/drawing/2014/main" id="{65346491-C4C9-42F3-A3D5-EEA299C19F6B}"/>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7182" t="20471" r="27182" b="20471"/>
              <a:stretch/>
            </p:blipFill>
            <p:spPr>
              <a:xfrm>
                <a:off x="1557506" y="4479978"/>
                <a:ext cx="414448" cy="414448"/>
              </a:xfrm>
              <a:prstGeom prst="rect">
                <a:avLst/>
              </a:prstGeom>
            </p:spPr>
          </p:pic>
          <p:pic>
            <p:nvPicPr>
              <p:cNvPr id="88" name="Picture 87">
                <a:extLst>
                  <a:ext uri="{FF2B5EF4-FFF2-40B4-BE49-F238E27FC236}">
                    <a16:creationId xmlns:a16="http://schemas.microsoft.com/office/drawing/2014/main" id="{8205D42E-CFB5-4B31-87B4-98658F7C62A2}"/>
                  </a:ext>
                </a:extLst>
              </p:cNvPr>
              <p:cNvPicPr>
                <a:picLocks noChangeAspect="1"/>
              </p:cNvPicPr>
              <p:nvPr/>
            </p:nvPicPr>
            <p:blipFill>
              <a:blip r:embed="rId15"/>
              <a:stretch>
                <a:fillRect/>
              </a:stretch>
            </p:blipFill>
            <p:spPr>
              <a:xfrm>
                <a:off x="2034529" y="4464103"/>
                <a:ext cx="503848" cy="433615"/>
              </a:xfrm>
              <a:prstGeom prst="rect">
                <a:avLst/>
              </a:prstGeom>
            </p:spPr>
          </p:pic>
        </p:grpSp>
        <p:grpSp>
          <p:nvGrpSpPr>
            <p:cNvPr id="31" name="Group 30">
              <a:extLst>
                <a:ext uri="{FF2B5EF4-FFF2-40B4-BE49-F238E27FC236}">
                  <a16:creationId xmlns:a16="http://schemas.microsoft.com/office/drawing/2014/main" id="{80A7F983-4A83-4B77-B784-18395A36FAE0}"/>
                </a:ext>
              </a:extLst>
            </p:cNvPr>
            <p:cNvGrpSpPr/>
            <p:nvPr/>
          </p:nvGrpSpPr>
          <p:grpSpPr>
            <a:xfrm>
              <a:off x="2695702" y="5443908"/>
              <a:ext cx="1851329" cy="465034"/>
              <a:chOff x="1537933" y="5443067"/>
              <a:chExt cx="1092085" cy="274320"/>
            </a:xfrm>
          </p:grpSpPr>
          <p:pic>
            <p:nvPicPr>
              <p:cNvPr id="92" name="Graphic 91">
                <a:extLst>
                  <a:ext uri="{FF2B5EF4-FFF2-40B4-BE49-F238E27FC236}">
                    <a16:creationId xmlns:a16="http://schemas.microsoft.com/office/drawing/2014/main" id="{3F62A71A-5FEC-4B35-8B16-310EE99FC6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37933" y="5443067"/>
                <a:ext cx="274320" cy="274320"/>
              </a:xfrm>
              <a:prstGeom prst="rect">
                <a:avLst/>
              </a:prstGeom>
            </p:spPr>
          </p:pic>
          <p:pic>
            <p:nvPicPr>
              <p:cNvPr id="93" name="Graphic 92">
                <a:extLst>
                  <a:ext uri="{FF2B5EF4-FFF2-40B4-BE49-F238E27FC236}">
                    <a16:creationId xmlns:a16="http://schemas.microsoft.com/office/drawing/2014/main" id="{E3A0111E-C4F9-48EB-95F9-EDAB518EC3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910345" y="5541801"/>
                <a:ext cx="365760" cy="86319"/>
              </a:xfrm>
              <a:prstGeom prst="rect">
                <a:avLst/>
              </a:prstGeom>
            </p:spPr>
          </p:pic>
          <p:pic>
            <p:nvPicPr>
              <p:cNvPr id="94" name="Graphic 93">
                <a:extLst>
                  <a:ext uri="{FF2B5EF4-FFF2-40B4-BE49-F238E27FC236}">
                    <a16:creationId xmlns:a16="http://schemas.microsoft.com/office/drawing/2014/main" id="{DBA7F9D5-3EA1-43F2-A95F-630DEBF17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55698" y="5443067"/>
                <a:ext cx="274320" cy="274320"/>
              </a:xfrm>
              <a:prstGeom prst="rect">
                <a:avLst/>
              </a:prstGeom>
            </p:spPr>
          </p:pic>
        </p:grpSp>
        <p:pic>
          <p:nvPicPr>
            <p:cNvPr id="90" name="Graphic 89">
              <a:extLst>
                <a:ext uri="{FF2B5EF4-FFF2-40B4-BE49-F238E27FC236}">
                  <a16:creationId xmlns:a16="http://schemas.microsoft.com/office/drawing/2014/main" id="{B0DB9F4E-934F-472F-97C4-C860506FEB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43892" y="3217360"/>
              <a:ext cx="395186" cy="395186"/>
            </a:xfrm>
            <a:prstGeom prst="rect">
              <a:avLst/>
            </a:prstGeom>
          </p:spPr>
        </p:pic>
        <p:grpSp>
          <p:nvGrpSpPr>
            <p:cNvPr id="39" name="Group 38">
              <a:extLst>
                <a:ext uri="{FF2B5EF4-FFF2-40B4-BE49-F238E27FC236}">
                  <a16:creationId xmlns:a16="http://schemas.microsoft.com/office/drawing/2014/main" id="{BCE8106D-0775-4152-94EB-F07F890A34DA}"/>
                </a:ext>
              </a:extLst>
            </p:cNvPr>
            <p:cNvGrpSpPr/>
            <p:nvPr/>
          </p:nvGrpSpPr>
          <p:grpSpPr>
            <a:xfrm>
              <a:off x="3026419" y="3674677"/>
              <a:ext cx="1189894" cy="314226"/>
              <a:chOff x="3171485" y="3636577"/>
              <a:chExt cx="1189894" cy="314226"/>
            </a:xfrm>
          </p:grpSpPr>
          <p:pic>
            <p:nvPicPr>
              <p:cNvPr id="96" name="Graphic 95">
                <a:extLst>
                  <a:ext uri="{FF2B5EF4-FFF2-40B4-BE49-F238E27FC236}">
                    <a16:creationId xmlns:a16="http://schemas.microsoft.com/office/drawing/2014/main" id="{83F72650-87D1-4452-9D5B-E64F507759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37898" y="3665267"/>
                <a:ext cx="274320" cy="268834"/>
              </a:xfrm>
              <a:prstGeom prst="rect">
                <a:avLst/>
              </a:prstGeom>
            </p:spPr>
          </p:pic>
          <p:pic>
            <p:nvPicPr>
              <p:cNvPr id="97" name="Graphic 96">
                <a:extLst>
                  <a:ext uri="{FF2B5EF4-FFF2-40B4-BE49-F238E27FC236}">
                    <a16:creationId xmlns:a16="http://schemas.microsoft.com/office/drawing/2014/main" id="{AB40A340-C96E-48FA-81FD-5EBEC20584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71485" y="3636577"/>
                <a:ext cx="291573" cy="297524"/>
              </a:xfrm>
              <a:prstGeom prst="rect">
                <a:avLst/>
              </a:prstGeom>
            </p:spPr>
          </p:pic>
          <p:sp>
            <p:nvSpPr>
              <p:cNvPr id="98" name="Rectangle 97">
                <a:extLst>
                  <a:ext uri="{FF2B5EF4-FFF2-40B4-BE49-F238E27FC236}">
                    <a16:creationId xmlns:a16="http://schemas.microsoft.com/office/drawing/2014/main" id="{41030EBE-D192-485B-A470-F8E0665FDB8C}"/>
                  </a:ext>
                </a:extLst>
              </p:cNvPr>
              <p:cNvSpPr/>
              <p:nvPr/>
            </p:nvSpPr>
            <p:spPr bwMode="auto">
              <a:xfrm>
                <a:off x="4087059" y="3676483"/>
                <a:ext cx="274320" cy="27432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grpSp>
        <p:sp>
          <p:nvSpPr>
            <p:cNvPr id="99" name="Rectangle 98">
              <a:extLst>
                <a:ext uri="{FF2B5EF4-FFF2-40B4-BE49-F238E27FC236}">
                  <a16:creationId xmlns:a16="http://schemas.microsoft.com/office/drawing/2014/main" id="{899313ED-100B-4B12-B8EE-879187FEAC2B}"/>
                </a:ext>
              </a:extLst>
            </p:cNvPr>
            <p:cNvSpPr/>
            <p:nvPr/>
          </p:nvSpPr>
          <p:spPr bwMode="auto">
            <a:xfrm>
              <a:off x="3484206" y="3545960"/>
              <a:ext cx="274320" cy="14097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mj-lt"/>
                  <a:ea typeface="+mn-ea"/>
                  <a:cs typeface="+mn-cs"/>
                </a:rPr>
                <a:t>+</a:t>
              </a:r>
            </a:p>
          </p:txBody>
        </p:sp>
        <p:sp>
          <p:nvSpPr>
            <p:cNvPr id="103" name="Rectangle 102">
              <a:extLst>
                <a:ext uri="{FF2B5EF4-FFF2-40B4-BE49-F238E27FC236}">
                  <a16:creationId xmlns:a16="http://schemas.microsoft.com/office/drawing/2014/main" id="{BCA50424-AA1A-4EAB-88AC-BEAF383AE02A}"/>
                </a:ext>
              </a:extLst>
            </p:cNvPr>
            <p:cNvSpPr/>
            <p:nvPr/>
          </p:nvSpPr>
          <p:spPr bwMode="auto">
            <a:xfrm>
              <a:off x="2550252" y="1525493"/>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host runtime</a:t>
              </a:r>
            </a:p>
          </p:txBody>
        </p:sp>
        <p:sp>
          <p:nvSpPr>
            <p:cNvPr id="104" name="Rectangle 103">
              <a:extLst>
                <a:ext uri="{FF2B5EF4-FFF2-40B4-BE49-F238E27FC236}">
                  <a16:creationId xmlns:a16="http://schemas.microsoft.com/office/drawing/2014/main" id="{5D353029-C25B-4F0C-B76B-320D33A34D5F}"/>
                </a:ext>
              </a:extLst>
            </p:cNvPr>
            <p:cNvSpPr/>
            <p:nvPr/>
          </p:nvSpPr>
          <p:spPr bwMode="auto">
            <a:xfrm>
              <a:off x="2552887" y="1525493"/>
              <a:ext cx="8862175" cy="456902"/>
            </a:xfrm>
            <a:prstGeom prst="rect">
              <a:avLst/>
            </a:prstGeom>
            <a:noFill/>
            <a:ln w="9525" cap="flat" cmpd="sng" algn="ctr">
              <a:solidFill>
                <a:srgbClr val="002050"/>
              </a:solidFill>
              <a:prstDash val="solid"/>
              <a:roun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BB95D9C2-DC1B-4586-BC9E-91D786918367}"/>
                </a:ext>
              </a:extLst>
            </p:cNvPr>
            <p:cNvSpPr/>
            <p:nvPr/>
          </p:nvSpPr>
          <p:spPr bwMode="auto">
            <a:xfrm>
              <a:off x="3936832" y="1525493"/>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Core Tools</a:t>
              </a:r>
            </a:p>
          </p:txBody>
        </p:sp>
        <p:sp>
          <p:nvSpPr>
            <p:cNvPr id="106" name="Rectangle 105">
              <a:extLst>
                <a:ext uri="{FF2B5EF4-FFF2-40B4-BE49-F238E27FC236}">
                  <a16:creationId xmlns:a16="http://schemas.microsoft.com/office/drawing/2014/main" id="{3A3A9BF9-C539-48EF-B92B-418EB6239860}"/>
                </a:ext>
              </a:extLst>
            </p:cNvPr>
            <p:cNvSpPr/>
            <p:nvPr/>
          </p:nvSpPr>
          <p:spPr bwMode="auto">
            <a:xfrm>
              <a:off x="5323412" y="1525493"/>
              <a:ext cx="1280160"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base Docker image</a:t>
              </a:r>
            </a:p>
          </p:txBody>
        </p:sp>
        <p:sp>
          <p:nvSpPr>
            <p:cNvPr id="107" name="Rectangle 106">
              <a:extLst>
                <a:ext uri="{FF2B5EF4-FFF2-40B4-BE49-F238E27FC236}">
                  <a16:creationId xmlns:a16="http://schemas.microsoft.com/office/drawing/2014/main" id="{052A9CDC-F03E-456A-887C-AD6997B6EE30}"/>
                </a:ext>
              </a:extLst>
            </p:cNvPr>
            <p:cNvSpPr/>
            <p:nvPr/>
          </p:nvSpPr>
          <p:spPr bwMode="auto">
            <a:xfrm>
              <a:off x="6711166" y="1525493"/>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.NET Docker image</a:t>
              </a:r>
            </a:p>
          </p:txBody>
        </p:sp>
        <p:sp>
          <p:nvSpPr>
            <p:cNvPr id="108" name="Rectangle 107">
              <a:extLst>
                <a:ext uri="{FF2B5EF4-FFF2-40B4-BE49-F238E27FC236}">
                  <a16:creationId xmlns:a16="http://schemas.microsoft.com/office/drawing/2014/main" id="{EED91973-5F60-4AFA-B8C2-B0514DEB7C46}"/>
                </a:ext>
              </a:extLst>
            </p:cNvPr>
            <p:cNvSpPr/>
            <p:nvPr/>
          </p:nvSpPr>
          <p:spPr bwMode="auto">
            <a:xfrm>
              <a:off x="8098921" y="1525493"/>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Node Docker image</a:t>
              </a:r>
            </a:p>
          </p:txBody>
        </p:sp>
        <p:sp>
          <p:nvSpPr>
            <p:cNvPr id="109" name="Rectangle 108">
              <a:extLst>
                <a:ext uri="{FF2B5EF4-FFF2-40B4-BE49-F238E27FC236}">
                  <a16:creationId xmlns:a16="http://schemas.microsoft.com/office/drawing/2014/main" id="{FE2C3DC6-A97F-427E-A509-451F7A6FA27D}"/>
                </a:ext>
              </a:extLst>
            </p:cNvPr>
            <p:cNvSpPr/>
            <p:nvPr/>
          </p:nvSpPr>
          <p:spPr bwMode="auto">
            <a:xfrm>
              <a:off x="9081893" y="1550684"/>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t>
              </a: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cxnSp>
          <p:nvCxnSpPr>
            <p:cNvPr id="110" name="Straight Arrow Connector 109">
              <a:extLst>
                <a:ext uri="{FF2B5EF4-FFF2-40B4-BE49-F238E27FC236}">
                  <a16:creationId xmlns:a16="http://schemas.microsoft.com/office/drawing/2014/main" id="{8302396B-EC2C-4D9D-BE94-A9546F06519D}"/>
                </a:ext>
              </a:extLst>
            </p:cNvPr>
            <p:cNvCxnSpPr>
              <a:cxnSpLocks/>
            </p:cNvCxnSpPr>
            <p:nvPr/>
          </p:nvCxnSpPr>
          <p:spPr>
            <a:xfrm>
              <a:off x="3539106" y="1979986"/>
              <a:ext cx="0" cy="277540"/>
            </a:xfrm>
            <a:prstGeom prst="straightConnector1">
              <a:avLst/>
            </a:prstGeom>
            <a:noFill/>
            <a:ln w="38100" cap="flat" cmpd="sng" algn="ctr">
              <a:solidFill>
                <a:srgbClr val="D73B02"/>
              </a:solidFill>
              <a:prstDash val="solid"/>
              <a:headEnd type="none" w="lg" len="med"/>
              <a:tailEnd type="triangle"/>
            </a:ln>
            <a:effectLst/>
          </p:spPr>
        </p:cxnSp>
        <p:cxnSp>
          <p:nvCxnSpPr>
            <p:cNvPr id="111" name="Connector: Elbow 110">
              <a:extLst>
                <a:ext uri="{FF2B5EF4-FFF2-40B4-BE49-F238E27FC236}">
                  <a16:creationId xmlns:a16="http://schemas.microsoft.com/office/drawing/2014/main" id="{F8B794D1-C84E-42E7-8BF3-1DFF20C9F520}"/>
                </a:ext>
              </a:extLst>
            </p:cNvPr>
            <p:cNvCxnSpPr>
              <a:cxnSpLocks/>
              <a:endCxn id="70" idx="0"/>
            </p:cNvCxnSpPr>
            <p:nvPr/>
          </p:nvCxnSpPr>
          <p:spPr>
            <a:xfrm>
              <a:off x="3539106" y="2046448"/>
              <a:ext cx="4556267" cy="226778"/>
            </a:xfrm>
            <a:prstGeom prst="bentConnector2">
              <a:avLst/>
            </a:prstGeom>
            <a:noFill/>
            <a:ln w="38100" cap="flat" cmpd="sng" algn="ctr">
              <a:solidFill>
                <a:srgbClr val="D73B02"/>
              </a:solidFill>
              <a:prstDash val="solid"/>
              <a:headEnd type="none" w="lg" len="med"/>
              <a:tailEnd type="triangle"/>
            </a:ln>
            <a:effectLst/>
          </p:spPr>
        </p:cxnSp>
        <p:sp>
          <p:nvSpPr>
            <p:cNvPr id="113" name="Rectangle 112">
              <a:extLst>
                <a:ext uri="{FF2B5EF4-FFF2-40B4-BE49-F238E27FC236}">
                  <a16:creationId xmlns:a16="http://schemas.microsoft.com/office/drawing/2014/main" id="{D5460EDC-7ECC-459D-8F91-AE721D1086CD}"/>
                </a:ext>
              </a:extLst>
            </p:cNvPr>
            <p:cNvSpPr/>
            <p:nvPr/>
          </p:nvSpPr>
          <p:spPr bwMode="auto">
            <a:xfrm>
              <a:off x="9243254"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Premium plan</a:t>
              </a:r>
            </a:p>
          </p:txBody>
        </p:sp>
        <p:sp>
          <p:nvSpPr>
            <p:cNvPr id="114" name="Rectangle 113">
              <a:extLst>
                <a:ext uri="{FF2B5EF4-FFF2-40B4-BE49-F238E27FC236}">
                  <a16:creationId xmlns:a16="http://schemas.microsoft.com/office/drawing/2014/main" id="{E50C705F-DC47-4541-BA29-15EC9C861304}"/>
                </a:ext>
              </a:extLst>
            </p:cNvPr>
            <p:cNvSpPr/>
            <p:nvPr/>
          </p:nvSpPr>
          <p:spPr bwMode="auto">
            <a:xfrm>
              <a:off x="9243254" y="42443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828000" rIns="0" bIns="46637" numCol="1" rtlCol="0" anchor="ctr" anchorCtr="0" compatLnSpc="1">
              <a:prstTxWarp prst="textNoShape">
                <a:avLst/>
              </a:prstTxWarp>
            </a:bodyPr>
            <a:lstStyle/>
            <a:p>
              <a:pPr lvl="0" algn="ctr" defTabSz="914400">
                <a:defRPr/>
              </a:pPr>
              <a:r>
                <a:rPr lang="en-US" sz="1200" kern="0" dirty="0"/>
                <a:t>Code</a:t>
              </a:r>
            </a:p>
          </p:txBody>
        </p:sp>
        <p:sp>
          <p:nvSpPr>
            <p:cNvPr id="115" name="Rectangle 114">
              <a:extLst>
                <a:ext uri="{FF2B5EF4-FFF2-40B4-BE49-F238E27FC236}">
                  <a16:creationId xmlns:a16="http://schemas.microsoft.com/office/drawing/2014/main" id="{CD1A99A6-B8A1-4D8F-9798-085C265A8B06}"/>
                </a:ext>
              </a:extLst>
            </p:cNvPr>
            <p:cNvSpPr/>
            <p:nvPr/>
          </p:nvSpPr>
          <p:spPr bwMode="auto">
            <a:xfrm>
              <a:off x="9243254" y="525401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a:t>
              </a:r>
            </a:p>
          </p:txBody>
        </p:sp>
        <p:sp>
          <p:nvSpPr>
            <p:cNvPr id="116" name="Rectangle 115">
              <a:extLst>
                <a:ext uri="{FF2B5EF4-FFF2-40B4-BE49-F238E27FC236}">
                  <a16:creationId xmlns:a16="http://schemas.microsoft.com/office/drawing/2014/main" id="{0B47D797-0011-4FF3-B322-E2A3A2354FB7}"/>
                </a:ext>
              </a:extLst>
            </p:cNvPr>
            <p:cNvSpPr/>
            <p:nvPr/>
          </p:nvSpPr>
          <p:spPr bwMode="auto">
            <a:xfrm>
              <a:off x="9243254" y="2731517"/>
              <a:ext cx="2160000" cy="432000"/>
            </a:xfrm>
            <a:prstGeom prst="rect">
              <a:avLst/>
            </a:prstGeom>
            <a:solidFill>
              <a:srgbClr val="0178D4"/>
            </a:solidFill>
            <a:ln w="10795"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118" name="Graphic 117">
              <a:extLst>
                <a:ext uri="{FF2B5EF4-FFF2-40B4-BE49-F238E27FC236}">
                  <a16:creationId xmlns:a16="http://schemas.microsoft.com/office/drawing/2014/main" id="{07E2A16C-078B-43C4-A380-B0199A870ECE}"/>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7182" t="20471" r="27182" b="20471"/>
            <a:stretch/>
          </p:blipFill>
          <p:spPr>
            <a:xfrm>
              <a:off x="9968955" y="4318649"/>
              <a:ext cx="708599" cy="708599"/>
            </a:xfrm>
            <a:prstGeom prst="rect">
              <a:avLst/>
            </a:prstGeom>
          </p:spPr>
        </p:pic>
        <p:pic>
          <p:nvPicPr>
            <p:cNvPr id="119" name="Graphic 118">
              <a:extLst>
                <a:ext uri="{FF2B5EF4-FFF2-40B4-BE49-F238E27FC236}">
                  <a16:creationId xmlns:a16="http://schemas.microsoft.com/office/drawing/2014/main" id="{7D799CFD-16B5-4D8B-BAD0-F7A40E7354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4167" y="3277175"/>
              <a:ext cx="718174" cy="718174"/>
            </a:xfrm>
            <a:prstGeom prst="rect">
              <a:avLst/>
            </a:prstGeom>
          </p:spPr>
        </p:pic>
        <p:pic>
          <p:nvPicPr>
            <p:cNvPr id="121" name="Graphic 120">
              <a:extLst>
                <a:ext uri="{FF2B5EF4-FFF2-40B4-BE49-F238E27FC236}">
                  <a16:creationId xmlns:a16="http://schemas.microsoft.com/office/drawing/2014/main" id="{6CD8E7B8-2402-4EBD-AD67-23A0622E1A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85129" y="5469951"/>
              <a:ext cx="476250" cy="476250"/>
            </a:xfrm>
            <a:prstGeom prst="rect">
              <a:avLst/>
            </a:prstGeom>
          </p:spPr>
        </p:pic>
        <p:sp>
          <p:nvSpPr>
            <p:cNvPr id="21" name="Rectangle 20">
              <a:extLst>
                <a:ext uri="{FF2B5EF4-FFF2-40B4-BE49-F238E27FC236}">
                  <a16:creationId xmlns:a16="http://schemas.microsoft.com/office/drawing/2014/main" id="{305CB6A9-15AF-48AF-B3DD-B16F3DB6B056}"/>
                </a:ext>
              </a:extLst>
            </p:cNvPr>
            <p:cNvSpPr/>
            <p:nvPr/>
          </p:nvSpPr>
          <p:spPr bwMode="auto">
            <a:xfrm>
              <a:off x="4775329"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Consumption plan</a:t>
              </a:r>
            </a:p>
          </p:txBody>
        </p:sp>
        <p:sp>
          <p:nvSpPr>
            <p:cNvPr id="22" name="Rectangle 21">
              <a:extLst>
                <a:ext uri="{FF2B5EF4-FFF2-40B4-BE49-F238E27FC236}">
                  <a16:creationId xmlns:a16="http://schemas.microsoft.com/office/drawing/2014/main" id="{24BAD881-323A-4188-A7F4-6668F5FE0B4F}"/>
                </a:ext>
              </a:extLst>
            </p:cNvPr>
            <p:cNvSpPr/>
            <p:nvPr/>
          </p:nvSpPr>
          <p:spPr bwMode="auto">
            <a:xfrm>
              <a:off x="4775329" y="424916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a:t>
              </a:r>
            </a:p>
          </p:txBody>
        </p:sp>
        <p:sp>
          <p:nvSpPr>
            <p:cNvPr id="23" name="Rectangle 22">
              <a:extLst>
                <a:ext uri="{FF2B5EF4-FFF2-40B4-BE49-F238E27FC236}">
                  <a16:creationId xmlns:a16="http://schemas.microsoft.com/office/drawing/2014/main" id="{25332E8F-3025-4DED-A71E-643BA12E6BB3}"/>
                </a:ext>
              </a:extLst>
            </p:cNvPr>
            <p:cNvSpPr/>
            <p:nvPr/>
          </p:nvSpPr>
          <p:spPr bwMode="auto">
            <a:xfrm>
              <a:off x="4775329" y="52476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or Linux</a:t>
              </a:r>
            </a:p>
          </p:txBody>
        </p:sp>
        <p:sp>
          <p:nvSpPr>
            <p:cNvPr id="24" name="Rectangle 23">
              <a:extLst>
                <a:ext uri="{FF2B5EF4-FFF2-40B4-BE49-F238E27FC236}">
                  <a16:creationId xmlns:a16="http://schemas.microsoft.com/office/drawing/2014/main" id="{B31EDC99-51BD-4DAF-9CE1-A69F8910CBF8}"/>
                </a:ext>
              </a:extLst>
            </p:cNvPr>
            <p:cNvSpPr/>
            <p:nvPr/>
          </p:nvSpPr>
          <p:spPr bwMode="auto">
            <a:xfrm>
              <a:off x="4775329" y="2731517"/>
              <a:ext cx="2160000" cy="432000"/>
            </a:xfrm>
            <a:prstGeom prst="rect">
              <a:avLst/>
            </a:prstGeom>
            <a:solidFill>
              <a:srgbClr val="0178D4"/>
            </a:solidFill>
            <a:ln w="12700"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27" name="Graphic 26">
              <a:extLst>
                <a:ext uri="{FF2B5EF4-FFF2-40B4-BE49-F238E27FC236}">
                  <a16:creationId xmlns:a16="http://schemas.microsoft.com/office/drawing/2014/main" id="{B625B303-12CE-4A5A-A9CA-B547F550AE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1252" y="3314412"/>
              <a:ext cx="563105" cy="563105"/>
            </a:xfrm>
            <a:prstGeom prst="rect">
              <a:avLst/>
            </a:prstGeom>
          </p:spPr>
        </p:pic>
        <p:pic>
          <p:nvPicPr>
            <p:cNvPr id="122" name="Graphic 121">
              <a:extLst>
                <a:ext uri="{FF2B5EF4-FFF2-40B4-BE49-F238E27FC236}">
                  <a16:creationId xmlns:a16="http://schemas.microsoft.com/office/drawing/2014/main" id="{3A82BD18-B9D2-4E4A-8200-6A21BAF35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7182" t="20471" r="27182" b="20471"/>
            <a:stretch/>
          </p:blipFill>
          <p:spPr>
            <a:xfrm>
              <a:off x="5501030" y="4318649"/>
              <a:ext cx="708599" cy="708599"/>
            </a:xfrm>
            <a:prstGeom prst="rect">
              <a:avLst/>
            </a:prstGeom>
          </p:spPr>
        </p:pic>
        <p:grpSp>
          <p:nvGrpSpPr>
            <p:cNvPr id="125" name="Group 124">
              <a:extLst>
                <a:ext uri="{FF2B5EF4-FFF2-40B4-BE49-F238E27FC236}">
                  <a16:creationId xmlns:a16="http://schemas.microsoft.com/office/drawing/2014/main" id="{2F3D58A5-F3F4-43AA-95A7-16833C1A123C}"/>
                </a:ext>
              </a:extLst>
            </p:cNvPr>
            <p:cNvGrpSpPr/>
            <p:nvPr/>
          </p:nvGrpSpPr>
          <p:grpSpPr>
            <a:xfrm>
              <a:off x="5244811" y="5368485"/>
              <a:ext cx="1351626" cy="610187"/>
              <a:chOff x="4183524" y="5381038"/>
              <a:chExt cx="919121" cy="414934"/>
            </a:xfrm>
          </p:grpSpPr>
          <p:pic>
            <p:nvPicPr>
              <p:cNvPr id="126" name="Graphic 125">
                <a:extLst>
                  <a:ext uri="{FF2B5EF4-FFF2-40B4-BE49-F238E27FC236}">
                    <a16:creationId xmlns:a16="http://schemas.microsoft.com/office/drawing/2014/main" id="{6C2DD6FD-68EF-47C4-8C42-87BF341335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83524" y="5410568"/>
                <a:ext cx="355875" cy="355875"/>
              </a:xfrm>
              <a:prstGeom prst="rect">
                <a:avLst/>
              </a:prstGeom>
            </p:spPr>
          </p:pic>
          <p:pic>
            <p:nvPicPr>
              <p:cNvPr id="127" name="Graphic 126">
                <a:extLst>
                  <a:ext uri="{FF2B5EF4-FFF2-40B4-BE49-F238E27FC236}">
                    <a16:creationId xmlns:a16="http://schemas.microsoft.com/office/drawing/2014/main" id="{C63A3609-6991-4915-A0DC-AD48D45723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7711" y="5381038"/>
                <a:ext cx="414934" cy="414934"/>
              </a:xfrm>
              <a:prstGeom prst="rect">
                <a:avLst/>
              </a:prstGeom>
            </p:spPr>
          </p:pic>
        </p:grpSp>
        <p:grpSp>
          <p:nvGrpSpPr>
            <p:cNvPr id="128" name="Group 127">
              <a:extLst>
                <a:ext uri="{FF2B5EF4-FFF2-40B4-BE49-F238E27FC236}">
                  <a16:creationId xmlns:a16="http://schemas.microsoft.com/office/drawing/2014/main" id="{DE433107-994F-45EF-BEDB-4CF3DE3BB09A}"/>
                </a:ext>
              </a:extLst>
            </p:cNvPr>
            <p:cNvGrpSpPr/>
            <p:nvPr/>
          </p:nvGrpSpPr>
          <p:grpSpPr>
            <a:xfrm>
              <a:off x="7271286" y="4303678"/>
              <a:ext cx="1636012" cy="723234"/>
              <a:chOff x="1557506" y="4464103"/>
              <a:chExt cx="980871" cy="433615"/>
            </a:xfrm>
          </p:grpSpPr>
          <p:pic>
            <p:nvPicPr>
              <p:cNvPr id="129" name="Graphic 128">
                <a:extLst>
                  <a:ext uri="{FF2B5EF4-FFF2-40B4-BE49-F238E27FC236}">
                    <a16:creationId xmlns:a16="http://schemas.microsoft.com/office/drawing/2014/main" id="{96E5E96D-7D9F-46F4-8E88-8242F9FD62FB}"/>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7182" t="20471" r="27182" b="20471"/>
              <a:stretch/>
            </p:blipFill>
            <p:spPr>
              <a:xfrm>
                <a:off x="1557506" y="4479978"/>
                <a:ext cx="414448" cy="414448"/>
              </a:xfrm>
              <a:prstGeom prst="rect">
                <a:avLst/>
              </a:prstGeom>
            </p:spPr>
          </p:pic>
          <p:pic>
            <p:nvPicPr>
              <p:cNvPr id="130" name="Picture 129">
                <a:extLst>
                  <a:ext uri="{FF2B5EF4-FFF2-40B4-BE49-F238E27FC236}">
                    <a16:creationId xmlns:a16="http://schemas.microsoft.com/office/drawing/2014/main" id="{C2AE5B84-3703-4F66-9356-278637997020}"/>
                  </a:ext>
                </a:extLst>
              </p:cNvPr>
              <p:cNvPicPr>
                <a:picLocks noChangeAspect="1"/>
              </p:cNvPicPr>
              <p:nvPr/>
            </p:nvPicPr>
            <p:blipFill>
              <a:blip r:embed="rId15"/>
              <a:stretch>
                <a:fillRect/>
              </a:stretch>
            </p:blipFill>
            <p:spPr>
              <a:xfrm>
                <a:off x="2034529" y="4464103"/>
                <a:ext cx="503848" cy="433615"/>
              </a:xfrm>
              <a:prstGeom prst="rect">
                <a:avLst/>
              </a:prstGeom>
            </p:spPr>
          </p:pic>
        </p:grpSp>
        <p:sp>
          <p:nvSpPr>
            <p:cNvPr id="56" name="Rectangle 55">
              <a:extLst>
                <a:ext uri="{FF2B5EF4-FFF2-40B4-BE49-F238E27FC236}">
                  <a16:creationId xmlns:a16="http://schemas.microsoft.com/office/drawing/2014/main" id="{556CA686-BA97-42CC-8906-DA085252B9EF}"/>
                </a:ext>
              </a:extLst>
            </p:cNvPr>
            <p:cNvSpPr/>
            <p:nvPr/>
          </p:nvSpPr>
          <p:spPr bwMode="auto">
            <a:xfrm>
              <a:off x="776583" y="3453487"/>
              <a:ext cx="1548000" cy="530333"/>
            </a:xfrm>
            <a:prstGeom prst="rect">
              <a:avLst/>
            </a:prstGeom>
            <a:solidFill>
              <a:srgbClr val="004B5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t>Platform</a:t>
              </a:r>
            </a:p>
          </p:txBody>
        </p:sp>
        <p:sp>
          <p:nvSpPr>
            <p:cNvPr id="131" name="Rectangle 130">
              <a:extLst>
                <a:ext uri="{FF2B5EF4-FFF2-40B4-BE49-F238E27FC236}">
                  <a16:creationId xmlns:a16="http://schemas.microsoft.com/office/drawing/2014/main" id="{D194B1DC-DC7A-4ABA-A1B9-E8A3A125C311}"/>
                </a:ext>
              </a:extLst>
            </p:cNvPr>
            <p:cNvSpPr/>
            <p:nvPr/>
          </p:nvSpPr>
          <p:spPr bwMode="auto">
            <a:xfrm>
              <a:off x="776583" y="4406300"/>
              <a:ext cx="1548000" cy="530333"/>
            </a:xfrm>
            <a:prstGeom prst="rect">
              <a:avLst/>
            </a:prstGeom>
            <a:solidFill>
              <a:srgbClr val="01BCF3"/>
            </a:solidFill>
            <a:ln>
              <a:solidFill>
                <a:srgbClr val="01BC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tx1"/>
                  </a:solidFill>
                </a:rPr>
                <a:t>App delivery</a:t>
              </a:r>
            </a:p>
          </p:txBody>
        </p:sp>
        <p:sp>
          <p:nvSpPr>
            <p:cNvPr id="132" name="Rectangle 131">
              <a:extLst>
                <a:ext uri="{FF2B5EF4-FFF2-40B4-BE49-F238E27FC236}">
                  <a16:creationId xmlns:a16="http://schemas.microsoft.com/office/drawing/2014/main" id="{B6B7806A-D888-4CDB-86EA-820F3A70A854}"/>
                </a:ext>
              </a:extLst>
            </p:cNvPr>
            <p:cNvSpPr/>
            <p:nvPr/>
          </p:nvSpPr>
          <p:spPr bwMode="auto">
            <a:xfrm>
              <a:off x="776583" y="5423739"/>
              <a:ext cx="1548000" cy="530333"/>
            </a:xfrm>
            <a:prstGeom prst="rect">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bg1"/>
                  </a:solidFill>
                </a:rPr>
                <a:t>OS</a:t>
              </a:r>
            </a:p>
          </p:txBody>
        </p:sp>
        <p:pic>
          <p:nvPicPr>
            <p:cNvPr id="4" name="Graphic 3">
              <a:extLst>
                <a:ext uri="{FF2B5EF4-FFF2-40B4-BE49-F238E27FC236}">
                  <a16:creationId xmlns:a16="http://schemas.microsoft.com/office/drawing/2014/main" id="{C5BE8486-B7EC-4181-AFEB-9CD78ECAC69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68837" y="3314411"/>
              <a:ext cx="589363" cy="589363"/>
            </a:xfrm>
            <a:prstGeom prst="rect">
              <a:avLst/>
            </a:prstGeom>
          </p:spPr>
        </p:pic>
      </p:grpSp>
    </p:spTree>
    <p:custDataLst>
      <p:tags r:id="rId1"/>
    </p:custDataLst>
    <p:extLst>
      <p:ext uri="{BB962C8B-B14F-4D97-AF65-F5344CB8AC3E}">
        <p14:creationId xmlns:p14="http://schemas.microsoft.com/office/powerpoint/2010/main" val="15446580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2E0A-7C8A-4D26-BDD7-FB8FF51B4306}"/>
              </a:ext>
            </a:extLst>
          </p:cNvPr>
          <p:cNvSpPr>
            <a:spLocks noGrp="1"/>
          </p:cNvSpPr>
          <p:nvPr>
            <p:ph type="title"/>
          </p:nvPr>
        </p:nvSpPr>
        <p:spPr/>
        <p:txBody>
          <a:bodyPr/>
          <a:lstStyle/>
          <a:p>
            <a:r>
              <a:rPr lang="en-US" dirty="0"/>
              <a:t>Azure Functions hosting (continued)</a:t>
            </a:r>
          </a:p>
        </p:txBody>
      </p:sp>
      <p:grpSp>
        <p:nvGrpSpPr>
          <p:cNvPr id="3" name="Group 2" descr="The diagram depicts how Azure functions can be hosted on additional hosts by using the Azure Functions Docker container images.">
            <a:extLst>
              <a:ext uri="{FF2B5EF4-FFF2-40B4-BE49-F238E27FC236}">
                <a16:creationId xmlns:a16="http://schemas.microsoft.com/office/drawing/2014/main" id="{8545EEF0-9494-4939-B9C8-E79F3886DF92}"/>
              </a:ext>
            </a:extLst>
          </p:cNvPr>
          <p:cNvGrpSpPr/>
          <p:nvPr/>
        </p:nvGrpSpPr>
        <p:grpSpPr>
          <a:xfrm>
            <a:off x="794138" y="1067918"/>
            <a:ext cx="10653210" cy="5194251"/>
            <a:chOff x="794138" y="1067918"/>
            <a:chExt cx="10653210" cy="5194251"/>
          </a:xfrm>
        </p:grpSpPr>
        <p:sp>
          <p:nvSpPr>
            <p:cNvPr id="70" name="Rectangle 69">
              <a:extLst>
                <a:ext uri="{FF2B5EF4-FFF2-40B4-BE49-F238E27FC236}">
                  <a16:creationId xmlns:a16="http://schemas.microsoft.com/office/drawing/2014/main" id="{54BA4336-2991-44E1-B0FE-D8A9009AF38C}"/>
                </a:ext>
              </a:extLst>
            </p:cNvPr>
            <p:cNvSpPr/>
            <p:nvPr/>
          </p:nvSpPr>
          <p:spPr bwMode="auto">
            <a:xfrm>
              <a:off x="2509402" y="2274525"/>
              <a:ext cx="8937944" cy="396000"/>
            </a:xfrm>
            <a:prstGeom prst="rect">
              <a:avLst/>
            </a:prstGeom>
            <a:solidFill>
              <a:srgbClr val="0078D4"/>
            </a:solidFill>
            <a:ln w="1079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Hosting</a:t>
              </a:r>
            </a:p>
          </p:txBody>
        </p:sp>
        <p:sp>
          <p:nvSpPr>
            <p:cNvPr id="103" name="Rectangle 102">
              <a:extLst>
                <a:ext uri="{FF2B5EF4-FFF2-40B4-BE49-F238E27FC236}">
                  <a16:creationId xmlns:a16="http://schemas.microsoft.com/office/drawing/2014/main" id="{BCA50424-AA1A-4EAB-88AC-BEAF383AE02A}"/>
                </a:ext>
              </a:extLst>
            </p:cNvPr>
            <p:cNvSpPr/>
            <p:nvPr/>
          </p:nvSpPr>
          <p:spPr bwMode="auto">
            <a:xfrm>
              <a:off x="2569520" y="1540846"/>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host runtime</a:t>
              </a:r>
            </a:p>
          </p:txBody>
        </p:sp>
        <p:sp>
          <p:nvSpPr>
            <p:cNvPr id="104" name="Rectangle 103">
              <a:extLst>
                <a:ext uri="{FF2B5EF4-FFF2-40B4-BE49-F238E27FC236}">
                  <a16:creationId xmlns:a16="http://schemas.microsoft.com/office/drawing/2014/main" id="{5D353029-C25B-4F0C-B76B-320D33A34D5F}"/>
                </a:ext>
              </a:extLst>
            </p:cNvPr>
            <p:cNvSpPr/>
            <p:nvPr/>
          </p:nvSpPr>
          <p:spPr bwMode="auto">
            <a:xfrm>
              <a:off x="2509402" y="1540846"/>
              <a:ext cx="8937944" cy="456902"/>
            </a:xfrm>
            <a:prstGeom prst="rect">
              <a:avLst/>
            </a:prstGeom>
            <a:noFill/>
            <a:ln w="9525" cap="flat" cmpd="sng" algn="ctr">
              <a:solidFill>
                <a:srgbClr val="002050"/>
              </a:solidFill>
              <a:prstDash val="solid"/>
              <a:roun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BB95D9C2-DC1B-4586-BC9E-91D786918367}"/>
                </a:ext>
              </a:extLst>
            </p:cNvPr>
            <p:cNvSpPr/>
            <p:nvPr/>
          </p:nvSpPr>
          <p:spPr bwMode="auto">
            <a:xfrm>
              <a:off x="3775406" y="1540846"/>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Core Tools</a:t>
              </a:r>
            </a:p>
          </p:txBody>
        </p:sp>
        <p:sp>
          <p:nvSpPr>
            <p:cNvPr id="106" name="Rectangle 105">
              <a:extLst>
                <a:ext uri="{FF2B5EF4-FFF2-40B4-BE49-F238E27FC236}">
                  <a16:creationId xmlns:a16="http://schemas.microsoft.com/office/drawing/2014/main" id="{3A3A9BF9-C539-48EF-B92B-418EB6239860}"/>
                </a:ext>
              </a:extLst>
            </p:cNvPr>
            <p:cNvSpPr/>
            <p:nvPr/>
          </p:nvSpPr>
          <p:spPr bwMode="auto">
            <a:xfrm>
              <a:off x="5190841" y="1540846"/>
              <a:ext cx="1280160"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base Docker image</a:t>
              </a:r>
            </a:p>
          </p:txBody>
        </p:sp>
        <p:sp>
          <p:nvSpPr>
            <p:cNvPr id="107" name="Rectangle 106">
              <a:extLst>
                <a:ext uri="{FF2B5EF4-FFF2-40B4-BE49-F238E27FC236}">
                  <a16:creationId xmlns:a16="http://schemas.microsoft.com/office/drawing/2014/main" id="{052A9CDC-F03E-456A-887C-AD6997B6EE30}"/>
                </a:ext>
              </a:extLst>
            </p:cNvPr>
            <p:cNvSpPr/>
            <p:nvPr/>
          </p:nvSpPr>
          <p:spPr bwMode="auto">
            <a:xfrm>
              <a:off x="6607451"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.NET Docker image</a:t>
              </a:r>
            </a:p>
          </p:txBody>
        </p:sp>
        <p:sp>
          <p:nvSpPr>
            <p:cNvPr id="108" name="Rectangle 107">
              <a:extLst>
                <a:ext uri="{FF2B5EF4-FFF2-40B4-BE49-F238E27FC236}">
                  <a16:creationId xmlns:a16="http://schemas.microsoft.com/office/drawing/2014/main" id="{EED91973-5F60-4AFA-B8C2-B0514DEB7C46}"/>
                </a:ext>
              </a:extLst>
            </p:cNvPr>
            <p:cNvSpPr/>
            <p:nvPr/>
          </p:nvSpPr>
          <p:spPr bwMode="auto">
            <a:xfrm>
              <a:off x="8043111"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Node Docker image</a:t>
              </a:r>
            </a:p>
          </p:txBody>
        </p:sp>
        <p:sp>
          <p:nvSpPr>
            <p:cNvPr id="109" name="Rectangle 108">
              <a:extLst>
                <a:ext uri="{FF2B5EF4-FFF2-40B4-BE49-F238E27FC236}">
                  <a16:creationId xmlns:a16="http://schemas.microsoft.com/office/drawing/2014/main" id="{FE2C3DC6-A97F-427E-A509-451F7A6FA27D}"/>
                </a:ext>
              </a:extLst>
            </p:cNvPr>
            <p:cNvSpPr/>
            <p:nvPr/>
          </p:nvSpPr>
          <p:spPr bwMode="auto">
            <a:xfrm>
              <a:off x="9001384"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t>
              </a: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cxnSp>
          <p:nvCxnSpPr>
            <p:cNvPr id="111" name="Connector: Elbow 110">
              <a:extLst>
                <a:ext uri="{FF2B5EF4-FFF2-40B4-BE49-F238E27FC236}">
                  <a16:creationId xmlns:a16="http://schemas.microsoft.com/office/drawing/2014/main" id="{F8B794D1-C84E-42E7-8BF3-1DFF20C9F520}"/>
                </a:ext>
              </a:extLst>
            </p:cNvPr>
            <p:cNvCxnSpPr>
              <a:cxnSpLocks/>
              <a:endCxn id="70" idx="0"/>
            </p:cNvCxnSpPr>
            <p:nvPr/>
          </p:nvCxnSpPr>
          <p:spPr>
            <a:xfrm>
              <a:off x="3213510" y="2114550"/>
              <a:ext cx="3764864" cy="159975"/>
            </a:xfrm>
            <a:prstGeom prst="bentConnector2">
              <a:avLst/>
            </a:prstGeom>
            <a:noFill/>
            <a:ln w="38100" cap="flat" cmpd="sng" algn="ctr">
              <a:solidFill>
                <a:srgbClr val="D73B02"/>
              </a:solidFill>
              <a:prstDash val="solid"/>
              <a:headEnd type="none" w="lg" len="med"/>
              <a:tailEnd type="triangle"/>
            </a:ln>
            <a:effectLst/>
          </p:spPr>
        </p:cxnSp>
        <p:sp>
          <p:nvSpPr>
            <p:cNvPr id="33" name="Rectangle 32">
              <a:extLst>
                <a:ext uri="{FF2B5EF4-FFF2-40B4-BE49-F238E27FC236}">
                  <a16:creationId xmlns:a16="http://schemas.microsoft.com/office/drawing/2014/main" id="{853F5106-0448-49F1-97B0-97DB6969E51C}"/>
                </a:ext>
              </a:extLst>
            </p:cNvPr>
            <p:cNvSpPr/>
            <p:nvPr/>
          </p:nvSpPr>
          <p:spPr bwMode="auto">
            <a:xfrm>
              <a:off x="9287348"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App Service on Azure Stack</a:t>
              </a:r>
            </a:p>
          </p:txBody>
        </p:sp>
        <p:sp>
          <p:nvSpPr>
            <p:cNvPr id="34" name="Rectangle 33">
              <a:extLst>
                <a:ext uri="{FF2B5EF4-FFF2-40B4-BE49-F238E27FC236}">
                  <a16:creationId xmlns:a16="http://schemas.microsoft.com/office/drawing/2014/main" id="{7A4DC28D-A877-4469-9338-2880969EBB61}"/>
                </a:ext>
              </a:extLst>
            </p:cNvPr>
            <p:cNvSpPr/>
            <p:nvPr/>
          </p:nvSpPr>
          <p:spPr bwMode="auto">
            <a:xfrm>
              <a:off x="9287348"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Code</a:t>
              </a:r>
            </a:p>
          </p:txBody>
        </p:sp>
        <p:sp>
          <p:nvSpPr>
            <p:cNvPr id="35" name="Rectangle 34">
              <a:extLst>
                <a:ext uri="{FF2B5EF4-FFF2-40B4-BE49-F238E27FC236}">
                  <a16:creationId xmlns:a16="http://schemas.microsoft.com/office/drawing/2014/main" id="{2C7420A8-ED80-42B6-BFB1-5DE4CE03A2D1}"/>
                </a:ext>
              </a:extLst>
            </p:cNvPr>
            <p:cNvSpPr/>
            <p:nvPr/>
          </p:nvSpPr>
          <p:spPr bwMode="auto">
            <a:xfrm>
              <a:off x="9287348"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Windows</a:t>
              </a:r>
            </a:p>
          </p:txBody>
        </p:sp>
        <p:sp>
          <p:nvSpPr>
            <p:cNvPr id="36" name="Rectangle 35">
              <a:extLst>
                <a:ext uri="{FF2B5EF4-FFF2-40B4-BE49-F238E27FC236}">
                  <a16:creationId xmlns:a16="http://schemas.microsoft.com/office/drawing/2014/main" id="{7CA9FBC5-B50C-4536-86A2-B07C631A50B9}"/>
                </a:ext>
              </a:extLst>
            </p:cNvPr>
            <p:cNvSpPr/>
            <p:nvPr/>
          </p:nvSpPr>
          <p:spPr bwMode="auto">
            <a:xfrm>
              <a:off x="9287348" y="2773862"/>
              <a:ext cx="2160000" cy="396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kern="0" dirty="0">
                  <a:gradFill>
                    <a:gsLst>
                      <a:gs pos="40075">
                        <a:srgbClr val="FFFFFF"/>
                      </a:gs>
                      <a:gs pos="30000">
                        <a:srgbClr val="FFFFFF"/>
                      </a:gs>
                    </a:gsLst>
                    <a:lin ang="5400000" scaled="0"/>
                  </a:gradFill>
                  <a:latin typeface="+mj-lt"/>
                </a:rPr>
                <a:t>On-premises</a:t>
              </a:r>
            </a:p>
          </p:txBody>
        </p:sp>
        <p:pic>
          <p:nvPicPr>
            <p:cNvPr id="42" name="Graphic 41">
              <a:extLst>
                <a:ext uri="{FF2B5EF4-FFF2-40B4-BE49-F238E27FC236}">
                  <a16:creationId xmlns:a16="http://schemas.microsoft.com/office/drawing/2014/main" id="{8E4C5DCE-9348-46A8-874A-B109455AB0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20594" y="3282553"/>
              <a:ext cx="493509" cy="493509"/>
            </a:xfrm>
            <a:prstGeom prst="rect">
              <a:avLst/>
            </a:prstGeom>
          </p:spPr>
        </p:pic>
        <p:pic>
          <p:nvPicPr>
            <p:cNvPr id="99" name="Graphic 98">
              <a:extLst>
                <a:ext uri="{FF2B5EF4-FFF2-40B4-BE49-F238E27FC236}">
                  <a16:creationId xmlns:a16="http://schemas.microsoft.com/office/drawing/2014/main" id="{787ADF51-5775-4BB2-A9B4-9913A95971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29223" y="5388374"/>
              <a:ext cx="476250" cy="476250"/>
            </a:xfrm>
            <a:prstGeom prst="rect">
              <a:avLst/>
            </a:prstGeom>
          </p:spPr>
        </p:pic>
        <p:pic>
          <p:nvPicPr>
            <p:cNvPr id="100" name="Graphic 99">
              <a:extLst>
                <a:ext uri="{FF2B5EF4-FFF2-40B4-BE49-F238E27FC236}">
                  <a16:creationId xmlns:a16="http://schemas.microsoft.com/office/drawing/2014/main" id="{9E5CA4AF-7EE9-437C-AD47-40333A6258DA}"/>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7182" t="20471" r="27182" b="20471"/>
            <a:stretch/>
          </p:blipFill>
          <p:spPr>
            <a:xfrm>
              <a:off x="10013049" y="4265851"/>
              <a:ext cx="708599" cy="708599"/>
            </a:xfrm>
            <a:prstGeom prst="rect">
              <a:avLst/>
            </a:prstGeom>
          </p:spPr>
        </p:pic>
        <p:sp>
          <p:nvSpPr>
            <p:cNvPr id="57" name="Rectangle 56">
              <a:extLst>
                <a:ext uri="{FF2B5EF4-FFF2-40B4-BE49-F238E27FC236}">
                  <a16:creationId xmlns:a16="http://schemas.microsoft.com/office/drawing/2014/main" id="{0F24F945-C514-4AFF-8E5F-05906CD7D36F}"/>
                </a:ext>
              </a:extLst>
            </p:cNvPr>
            <p:cNvSpPr/>
            <p:nvPr/>
          </p:nvSpPr>
          <p:spPr bwMode="auto">
            <a:xfrm>
              <a:off x="7028032"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K8s, raw VMs, &amp; more</a:t>
              </a:r>
            </a:p>
          </p:txBody>
        </p:sp>
        <p:sp>
          <p:nvSpPr>
            <p:cNvPr id="58" name="Rectangle 57">
              <a:extLst>
                <a:ext uri="{FF2B5EF4-FFF2-40B4-BE49-F238E27FC236}">
                  <a16:creationId xmlns:a16="http://schemas.microsoft.com/office/drawing/2014/main" id="{7A1C2B37-E89A-48E5-8AEC-5D4CCEA29D50}"/>
                </a:ext>
              </a:extLst>
            </p:cNvPr>
            <p:cNvSpPr/>
            <p:nvPr/>
          </p:nvSpPr>
          <p:spPr bwMode="auto">
            <a:xfrm>
              <a:off x="7028032"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Container</a:t>
              </a:r>
            </a:p>
          </p:txBody>
        </p:sp>
        <p:sp>
          <p:nvSpPr>
            <p:cNvPr id="59" name="Rectangle 58">
              <a:extLst>
                <a:ext uri="{FF2B5EF4-FFF2-40B4-BE49-F238E27FC236}">
                  <a16:creationId xmlns:a16="http://schemas.microsoft.com/office/drawing/2014/main" id="{B27AA0E1-52A3-4CB4-A860-3F1B7D03A5CE}"/>
                </a:ext>
              </a:extLst>
            </p:cNvPr>
            <p:cNvSpPr/>
            <p:nvPr/>
          </p:nvSpPr>
          <p:spPr bwMode="auto">
            <a:xfrm>
              <a:off x="7028032"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Linux</a:t>
              </a:r>
            </a:p>
          </p:txBody>
        </p:sp>
        <p:sp>
          <p:nvSpPr>
            <p:cNvPr id="60" name="Rectangle 59">
              <a:extLst>
                <a:ext uri="{FF2B5EF4-FFF2-40B4-BE49-F238E27FC236}">
                  <a16:creationId xmlns:a16="http://schemas.microsoft.com/office/drawing/2014/main" id="{CE603248-2EA7-48A9-A916-E86BB14D34AB}"/>
                </a:ext>
              </a:extLst>
            </p:cNvPr>
            <p:cNvSpPr/>
            <p:nvPr/>
          </p:nvSpPr>
          <p:spPr bwMode="auto">
            <a:xfrm>
              <a:off x="7028032" y="2773862"/>
              <a:ext cx="2160000" cy="396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kern="0" dirty="0">
                  <a:gradFill>
                    <a:gsLst>
                      <a:gs pos="40075">
                        <a:srgbClr val="FFFFFF"/>
                      </a:gs>
                      <a:gs pos="30000">
                        <a:srgbClr val="FFFFFF"/>
                      </a:gs>
                    </a:gsLst>
                    <a:lin ang="5400000" scaled="0"/>
                  </a:gradFill>
                  <a:latin typeface="+mj-lt"/>
                </a:rPr>
                <a:t>Non-Azure hosts</a:t>
              </a:r>
            </a:p>
          </p:txBody>
        </p:sp>
        <p:pic>
          <p:nvPicPr>
            <p:cNvPr id="65" name="Picture 64" descr="A close up of a logo&#10;&#10;Description generated with very high confidence">
              <a:extLst>
                <a:ext uri="{FF2B5EF4-FFF2-40B4-BE49-F238E27FC236}">
                  <a16:creationId xmlns:a16="http://schemas.microsoft.com/office/drawing/2014/main" id="{C1569F1A-F9C1-477F-8DC5-C01123D4474C}"/>
                </a:ext>
              </a:extLst>
            </p:cNvPr>
            <p:cNvPicPr>
              <a:picLocks noChangeAspect="1"/>
            </p:cNvPicPr>
            <p:nvPr/>
          </p:nvPicPr>
          <p:blipFill>
            <a:blip r:embed="rId10"/>
            <a:stretch>
              <a:fillRect/>
            </a:stretch>
          </p:blipFill>
          <p:spPr>
            <a:xfrm>
              <a:off x="7164585" y="3273723"/>
              <a:ext cx="526825" cy="511168"/>
            </a:xfrm>
            <a:prstGeom prst="rect">
              <a:avLst/>
            </a:prstGeom>
          </p:spPr>
        </p:pic>
        <p:sp>
          <p:nvSpPr>
            <p:cNvPr id="66" name="Rectangle 65">
              <a:extLst>
                <a:ext uri="{FF2B5EF4-FFF2-40B4-BE49-F238E27FC236}">
                  <a16:creationId xmlns:a16="http://schemas.microsoft.com/office/drawing/2014/main" id="{F2DF8AED-5365-4FF1-9E4A-0A9AB8C7E113}"/>
                </a:ext>
              </a:extLst>
            </p:cNvPr>
            <p:cNvSpPr/>
            <p:nvPr/>
          </p:nvSpPr>
          <p:spPr bwMode="auto">
            <a:xfrm>
              <a:off x="8545327" y="3265895"/>
              <a:ext cx="526825" cy="526825"/>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pic>
          <p:nvPicPr>
            <p:cNvPr id="68" name="Graphic 67">
              <a:extLst>
                <a:ext uri="{FF2B5EF4-FFF2-40B4-BE49-F238E27FC236}">
                  <a16:creationId xmlns:a16="http://schemas.microsoft.com/office/drawing/2014/main" id="{DA04230E-DB41-4C00-B2AD-A2D7DC70093C}"/>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30788" t="25888" r="28207" b="21307"/>
            <a:stretch/>
          </p:blipFill>
          <p:spPr>
            <a:xfrm>
              <a:off x="7902623" y="3267189"/>
              <a:ext cx="526825" cy="524237"/>
            </a:xfrm>
            <a:prstGeom prst="rect">
              <a:avLst/>
            </a:prstGeom>
          </p:spPr>
        </p:pic>
        <p:pic>
          <p:nvPicPr>
            <p:cNvPr id="120" name="Picture 119">
              <a:extLst>
                <a:ext uri="{FF2B5EF4-FFF2-40B4-BE49-F238E27FC236}">
                  <a16:creationId xmlns:a16="http://schemas.microsoft.com/office/drawing/2014/main" id="{A82752B5-2E3E-4C15-80CC-DDFCC1C80936}"/>
                </a:ext>
              </a:extLst>
            </p:cNvPr>
            <p:cNvPicPr>
              <a:picLocks noChangeAspect="1"/>
            </p:cNvPicPr>
            <p:nvPr/>
          </p:nvPicPr>
          <p:blipFill>
            <a:blip r:embed="rId13"/>
            <a:stretch>
              <a:fillRect/>
            </a:stretch>
          </p:blipFill>
          <p:spPr>
            <a:xfrm>
              <a:off x="7687844" y="4258533"/>
              <a:ext cx="840377" cy="723234"/>
            </a:xfrm>
            <a:prstGeom prst="rect">
              <a:avLst/>
            </a:prstGeom>
          </p:spPr>
        </p:pic>
        <p:pic>
          <p:nvPicPr>
            <p:cNvPr id="137" name="Graphic 136">
              <a:extLst>
                <a:ext uri="{FF2B5EF4-FFF2-40B4-BE49-F238E27FC236}">
                  <a16:creationId xmlns:a16="http://schemas.microsoft.com/office/drawing/2014/main" id="{D077795A-C85A-4D78-8E9D-9A8341E42E9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02939" y="5321406"/>
              <a:ext cx="610187" cy="610187"/>
            </a:xfrm>
            <a:prstGeom prst="rect">
              <a:avLst/>
            </a:prstGeom>
          </p:spPr>
        </p:pic>
        <p:sp>
          <p:nvSpPr>
            <p:cNvPr id="44" name="Rectangle 43">
              <a:extLst>
                <a:ext uri="{FF2B5EF4-FFF2-40B4-BE49-F238E27FC236}">
                  <a16:creationId xmlns:a16="http://schemas.microsoft.com/office/drawing/2014/main" id="{9603E6A9-62BA-4DC0-88FB-29020F073E1C}"/>
                </a:ext>
              </a:extLst>
            </p:cNvPr>
            <p:cNvSpPr/>
            <p:nvPr/>
          </p:nvSpPr>
          <p:spPr bwMode="auto">
            <a:xfrm>
              <a:off x="4768717"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AKS, Service Fabric Mesh, …</a:t>
              </a:r>
            </a:p>
          </p:txBody>
        </p:sp>
        <p:sp>
          <p:nvSpPr>
            <p:cNvPr id="45" name="Rectangle 44">
              <a:extLst>
                <a:ext uri="{FF2B5EF4-FFF2-40B4-BE49-F238E27FC236}">
                  <a16:creationId xmlns:a16="http://schemas.microsoft.com/office/drawing/2014/main" id="{6FD7C82C-FA66-47F6-8195-CBCCAB4A3AD6}"/>
                </a:ext>
              </a:extLst>
            </p:cNvPr>
            <p:cNvSpPr/>
            <p:nvPr/>
          </p:nvSpPr>
          <p:spPr bwMode="auto">
            <a:xfrm>
              <a:off x="4768717"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Container</a:t>
              </a:r>
            </a:p>
          </p:txBody>
        </p:sp>
        <p:sp>
          <p:nvSpPr>
            <p:cNvPr id="46" name="Rectangle 45">
              <a:extLst>
                <a:ext uri="{FF2B5EF4-FFF2-40B4-BE49-F238E27FC236}">
                  <a16:creationId xmlns:a16="http://schemas.microsoft.com/office/drawing/2014/main" id="{20316B21-044B-4862-B46B-CF91512B9A40}"/>
                </a:ext>
              </a:extLst>
            </p:cNvPr>
            <p:cNvSpPr/>
            <p:nvPr/>
          </p:nvSpPr>
          <p:spPr bwMode="auto">
            <a:xfrm>
              <a:off x="4768717"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Linux</a:t>
              </a:r>
            </a:p>
          </p:txBody>
        </p:sp>
        <p:sp>
          <p:nvSpPr>
            <p:cNvPr id="47" name="Rectangle 46">
              <a:extLst>
                <a:ext uri="{FF2B5EF4-FFF2-40B4-BE49-F238E27FC236}">
                  <a16:creationId xmlns:a16="http://schemas.microsoft.com/office/drawing/2014/main" id="{8B94AE6E-A8B6-48B7-8C13-1FD1B2BD2EF4}"/>
                </a:ext>
              </a:extLst>
            </p:cNvPr>
            <p:cNvSpPr/>
            <p:nvPr/>
          </p:nvSpPr>
          <p:spPr bwMode="auto">
            <a:xfrm>
              <a:off x="4768717" y="2773862"/>
              <a:ext cx="2160000" cy="396000"/>
            </a:xfrm>
            <a:prstGeom prst="rect">
              <a:avLst/>
            </a:prstGeom>
            <a:solidFill>
              <a:srgbClr val="002050"/>
            </a:solidFill>
            <a:ln w="12700" cap="flat" cmpd="sng" algn="ctr">
              <a:solidFill>
                <a:srgbClr val="002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Additional Azure hosts</a:t>
              </a:r>
            </a:p>
          </p:txBody>
        </p:sp>
        <p:grpSp>
          <p:nvGrpSpPr>
            <p:cNvPr id="13" name="Group 12">
              <a:extLst>
                <a:ext uri="{FF2B5EF4-FFF2-40B4-BE49-F238E27FC236}">
                  <a16:creationId xmlns:a16="http://schemas.microsoft.com/office/drawing/2014/main" id="{4F641428-1D29-4398-B615-C20FD63CA4E3}"/>
                </a:ext>
              </a:extLst>
            </p:cNvPr>
            <p:cNvGrpSpPr/>
            <p:nvPr/>
          </p:nvGrpSpPr>
          <p:grpSpPr>
            <a:xfrm>
              <a:off x="4903537" y="3227108"/>
              <a:ext cx="1890360" cy="604399"/>
              <a:chOff x="5051908" y="3412054"/>
              <a:chExt cx="1143976" cy="365760"/>
            </a:xfrm>
          </p:grpSpPr>
          <p:pic>
            <p:nvPicPr>
              <p:cNvPr id="50" name="Graphic 49">
                <a:extLst>
                  <a:ext uri="{FF2B5EF4-FFF2-40B4-BE49-F238E27FC236}">
                    <a16:creationId xmlns:a16="http://schemas.microsoft.com/office/drawing/2014/main" id="{CCF5D944-8719-4BA1-97E7-F240C33552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051908" y="3412054"/>
                <a:ext cx="365760" cy="365760"/>
              </a:xfrm>
              <a:prstGeom prst="rect">
                <a:avLst/>
              </a:prstGeom>
            </p:spPr>
          </p:pic>
          <p:pic>
            <p:nvPicPr>
              <p:cNvPr id="51" name="Picture 50" descr="A close up of a logo&#10;&#10;Description generated with high confidence">
                <a:extLst>
                  <a:ext uri="{FF2B5EF4-FFF2-40B4-BE49-F238E27FC236}">
                    <a16:creationId xmlns:a16="http://schemas.microsoft.com/office/drawing/2014/main" id="{D8751402-DDBE-4AA4-A2EC-218256567CFF}"/>
                  </a:ext>
                </a:extLst>
              </p:cNvPr>
              <p:cNvPicPr>
                <a:picLocks noChangeAspect="1"/>
              </p:cNvPicPr>
              <p:nvPr/>
            </p:nvPicPr>
            <p:blipFill>
              <a:blip r:embed="rId18"/>
              <a:stretch>
                <a:fillRect/>
              </a:stretch>
            </p:blipFill>
            <p:spPr>
              <a:xfrm>
                <a:off x="5470718" y="3412054"/>
                <a:ext cx="365760" cy="365760"/>
              </a:xfrm>
              <a:prstGeom prst="rect">
                <a:avLst/>
              </a:prstGeom>
            </p:spPr>
          </p:pic>
          <p:sp>
            <p:nvSpPr>
              <p:cNvPr id="53" name="Rectangle 52">
                <a:extLst>
                  <a:ext uri="{FF2B5EF4-FFF2-40B4-BE49-F238E27FC236}">
                    <a16:creationId xmlns:a16="http://schemas.microsoft.com/office/drawing/2014/main" id="{5D182818-ECBC-4DA3-9ED5-B63DCF23BC63}"/>
                  </a:ext>
                </a:extLst>
              </p:cNvPr>
              <p:cNvSpPr/>
              <p:nvPr/>
            </p:nvSpPr>
            <p:spPr bwMode="auto">
              <a:xfrm>
                <a:off x="5830124" y="3412054"/>
                <a:ext cx="365760" cy="365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grpSp>
        <p:pic>
          <p:nvPicPr>
            <p:cNvPr id="138" name="Picture 137">
              <a:extLst>
                <a:ext uri="{FF2B5EF4-FFF2-40B4-BE49-F238E27FC236}">
                  <a16:creationId xmlns:a16="http://schemas.microsoft.com/office/drawing/2014/main" id="{9B5D60B3-1734-4377-901E-F079D8147D35}"/>
                </a:ext>
              </a:extLst>
            </p:cNvPr>
            <p:cNvPicPr>
              <a:picLocks noChangeAspect="1"/>
            </p:cNvPicPr>
            <p:nvPr/>
          </p:nvPicPr>
          <p:blipFill>
            <a:blip r:embed="rId13"/>
            <a:stretch>
              <a:fillRect/>
            </a:stretch>
          </p:blipFill>
          <p:spPr>
            <a:xfrm>
              <a:off x="5428529" y="4258533"/>
              <a:ext cx="840377" cy="723234"/>
            </a:xfrm>
            <a:prstGeom prst="rect">
              <a:avLst/>
            </a:prstGeom>
          </p:spPr>
        </p:pic>
        <p:pic>
          <p:nvPicPr>
            <p:cNvPr id="139" name="Graphic 138">
              <a:extLst>
                <a:ext uri="{FF2B5EF4-FFF2-40B4-BE49-F238E27FC236}">
                  <a16:creationId xmlns:a16="http://schemas.microsoft.com/office/drawing/2014/main" id="{E83ABE6B-2002-4C0D-BFF4-CBE907D147E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43624" y="5321406"/>
              <a:ext cx="610187" cy="610187"/>
            </a:xfrm>
            <a:prstGeom prst="rect">
              <a:avLst/>
            </a:prstGeom>
          </p:spPr>
        </p:pic>
        <p:sp>
          <p:nvSpPr>
            <p:cNvPr id="72" name="Rectangle 71">
              <a:extLst>
                <a:ext uri="{FF2B5EF4-FFF2-40B4-BE49-F238E27FC236}">
                  <a16:creationId xmlns:a16="http://schemas.microsoft.com/office/drawing/2014/main" id="{ABBAD3C7-3F78-496F-AE81-062FB897E8CC}"/>
                </a:ext>
              </a:extLst>
            </p:cNvPr>
            <p:cNvSpPr/>
            <p:nvPr/>
          </p:nvSpPr>
          <p:spPr bwMode="auto">
            <a:xfrm>
              <a:off x="2509402"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Azure IoT Edge</a:t>
              </a:r>
            </a:p>
          </p:txBody>
        </p:sp>
        <p:sp>
          <p:nvSpPr>
            <p:cNvPr id="73" name="Rectangle 72">
              <a:extLst>
                <a:ext uri="{FF2B5EF4-FFF2-40B4-BE49-F238E27FC236}">
                  <a16:creationId xmlns:a16="http://schemas.microsoft.com/office/drawing/2014/main" id="{8B8F4C7F-AA88-46D7-8264-FE5147A869BD}"/>
                </a:ext>
              </a:extLst>
            </p:cNvPr>
            <p:cNvSpPr/>
            <p:nvPr/>
          </p:nvSpPr>
          <p:spPr bwMode="auto">
            <a:xfrm>
              <a:off x="2509402"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Container</a:t>
              </a:r>
            </a:p>
          </p:txBody>
        </p:sp>
        <p:sp>
          <p:nvSpPr>
            <p:cNvPr id="74" name="Rectangle 73">
              <a:extLst>
                <a:ext uri="{FF2B5EF4-FFF2-40B4-BE49-F238E27FC236}">
                  <a16:creationId xmlns:a16="http://schemas.microsoft.com/office/drawing/2014/main" id="{B61505C5-6DFB-492B-ADC1-0ACCF86152F3}"/>
                </a:ext>
              </a:extLst>
            </p:cNvPr>
            <p:cNvSpPr/>
            <p:nvPr/>
          </p:nvSpPr>
          <p:spPr bwMode="auto">
            <a:xfrm>
              <a:off x="2509402"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Linux</a:t>
              </a:r>
            </a:p>
          </p:txBody>
        </p:sp>
        <p:sp>
          <p:nvSpPr>
            <p:cNvPr id="75" name="Rectangle 74">
              <a:extLst>
                <a:ext uri="{FF2B5EF4-FFF2-40B4-BE49-F238E27FC236}">
                  <a16:creationId xmlns:a16="http://schemas.microsoft.com/office/drawing/2014/main" id="{FACB082A-ADCE-4E67-B9F3-BA78581ADAE1}"/>
                </a:ext>
              </a:extLst>
            </p:cNvPr>
            <p:cNvSpPr/>
            <p:nvPr/>
          </p:nvSpPr>
          <p:spPr bwMode="auto">
            <a:xfrm>
              <a:off x="2509402" y="2773862"/>
              <a:ext cx="2160000" cy="396000"/>
            </a:xfrm>
            <a:prstGeom prst="rect">
              <a:avLst/>
            </a:prstGeom>
            <a:solidFill>
              <a:srgbClr val="002050"/>
            </a:solidFill>
            <a:ln w="12700" cap="flat" cmpd="sng" algn="ctr">
              <a:solidFill>
                <a:srgbClr val="002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IoT devices</a:t>
              </a:r>
            </a:p>
          </p:txBody>
        </p:sp>
        <p:pic>
          <p:nvPicPr>
            <p:cNvPr id="79" name="Graphic 78">
              <a:extLst>
                <a:ext uri="{FF2B5EF4-FFF2-40B4-BE49-F238E27FC236}">
                  <a16:creationId xmlns:a16="http://schemas.microsoft.com/office/drawing/2014/main" id="{C2662229-4748-4F90-A518-CBC6333FFF2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85324" y="3204683"/>
              <a:ext cx="608156" cy="649249"/>
            </a:xfrm>
            <a:prstGeom prst="rect">
              <a:avLst/>
            </a:prstGeom>
          </p:spPr>
        </p:pic>
        <p:pic>
          <p:nvPicPr>
            <p:cNvPr id="140" name="Graphic 139">
              <a:extLst>
                <a:ext uri="{FF2B5EF4-FFF2-40B4-BE49-F238E27FC236}">
                  <a16:creationId xmlns:a16="http://schemas.microsoft.com/office/drawing/2014/main" id="{3700C2C1-9544-473D-9A23-F71BA6A897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84309" y="5321406"/>
              <a:ext cx="610187" cy="610187"/>
            </a:xfrm>
            <a:prstGeom prst="rect">
              <a:avLst/>
            </a:prstGeom>
          </p:spPr>
        </p:pic>
        <p:pic>
          <p:nvPicPr>
            <p:cNvPr id="141" name="Picture 140">
              <a:extLst>
                <a:ext uri="{FF2B5EF4-FFF2-40B4-BE49-F238E27FC236}">
                  <a16:creationId xmlns:a16="http://schemas.microsoft.com/office/drawing/2014/main" id="{28D0904D-53EC-4B3B-B624-98DD5F80A638}"/>
                </a:ext>
              </a:extLst>
            </p:cNvPr>
            <p:cNvPicPr>
              <a:picLocks noChangeAspect="1"/>
            </p:cNvPicPr>
            <p:nvPr/>
          </p:nvPicPr>
          <p:blipFill>
            <a:blip r:embed="rId13"/>
            <a:stretch>
              <a:fillRect/>
            </a:stretch>
          </p:blipFill>
          <p:spPr>
            <a:xfrm>
              <a:off x="3169214" y="4258533"/>
              <a:ext cx="840377" cy="723234"/>
            </a:xfrm>
            <a:prstGeom prst="rect">
              <a:avLst/>
            </a:prstGeom>
          </p:spPr>
        </p:pic>
        <p:cxnSp>
          <p:nvCxnSpPr>
            <p:cNvPr id="19" name="Straight Connector 18">
              <a:extLst>
                <a:ext uri="{FF2B5EF4-FFF2-40B4-BE49-F238E27FC236}">
                  <a16:creationId xmlns:a16="http://schemas.microsoft.com/office/drawing/2014/main" id="{2F121BCE-228D-473D-A6F1-1071FE29C0BB}"/>
                </a:ext>
              </a:extLst>
            </p:cNvPr>
            <p:cNvCxnSpPr/>
            <p:nvPr/>
          </p:nvCxnSpPr>
          <p:spPr>
            <a:xfrm>
              <a:off x="3232697" y="1997748"/>
              <a:ext cx="0" cy="116647"/>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850DF34C-AA61-435F-89C4-516441D8AF40}"/>
                </a:ext>
              </a:extLst>
            </p:cNvPr>
            <p:cNvSpPr/>
            <p:nvPr/>
          </p:nvSpPr>
          <p:spPr bwMode="auto">
            <a:xfrm>
              <a:off x="794138" y="3453487"/>
              <a:ext cx="1548000" cy="530333"/>
            </a:xfrm>
            <a:prstGeom prst="rect">
              <a:avLst/>
            </a:prstGeom>
            <a:solidFill>
              <a:srgbClr val="004B5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t>Platform</a:t>
              </a:r>
            </a:p>
          </p:txBody>
        </p:sp>
        <p:sp>
          <p:nvSpPr>
            <p:cNvPr id="143" name="Rectangle 142">
              <a:extLst>
                <a:ext uri="{FF2B5EF4-FFF2-40B4-BE49-F238E27FC236}">
                  <a16:creationId xmlns:a16="http://schemas.microsoft.com/office/drawing/2014/main" id="{E0FC526C-AE66-4EAE-865E-D46DD5E26304}"/>
                </a:ext>
              </a:extLst>
            </p:cNvPr>
            <p:cNvSpPr/>
            <p:nvPr/>
          </p:nvSpPr>
          <p:spPr bwMode="auto">
            <a:xfrm>
              <a:off x="794138" y="4406300"/>
              <a:ext cx="1548000" cy="530333"/>
            </a:xfrm>
            <a:prstGeom prst="rect">
              <a:avLst/>
            </a:prstGeom>
            <a:solidFill>
              <a:srgbClr val="01BCF3"/>
            </a:solidFill>
            <a:ln>
              <a:solidFill>
                <a:srgbClr val="01BC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tx1"/>
                  </a:solidFill>
                </a:rPr>
                <a:t>App delivery</a:t>
              </a:r>
            </a:p>
          </p:txBody>
        </p:sp>
        <p:sp>
          <p:nvSpPr>
            <p:cNvPr id="144" name="Rectangle 143">
              <a:extLst>
                <a:ext uri="{FF2B5EF4-FFF2-40B4-BE49-F238E27FC236}">
                  <a16:creationId xmlns:a16="http://schemas.microsoft.com/office/drawing/2014/main" id="{1A65C8B5-1D76-4A21-AAD7-B8676E7124F1}"/>
                </a:ext>
              </a:extLst>
            </p:cNvPr>
            <p:cNvSpPr/>
            <p:nvPr/>
          </p:nvSpPr>
          <p:spPr bwMode="auto">
            <a:xfrm>
              <a:off x="794138" y="5423739"/>
              <a:ext cx="1548000" cy="530333"/>
            </a:xfrm>
            <a:prstGeom prst="rect">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bg1"/>
                  </a:solidFill>
                </a:rPr>
                <a:t>OS</a:t>
              </a:r>
            </a:p>
          </p:txBody>
        </p:sp>
        <p:sp>
          <p:nvSpPr>
            <p:cNvPr id="145" name="Rectangle 144">
              <a:extLst>
                <a:ext uri="{FF2B5EF4-FFF2-40B4-BE49-F238E27FC236}">
                  <a16:creationId xmlns:a16="http://schemas.microsoft.com/office/drawing/2014/main" id="{72D62706-F70A-4905-9FDA-5A2DE6616C0C}"/>
                </a:ext>
              </a:extLst>
            </p:cNvPr>
            <p:cNvSpPr/>
            <p:nvPr/>
          </p:nvSpPr>
          <p:spPr>
            <a:xfrm>
              <a:off x="3127145" y="1067919"/>
              <a:ext cx="389128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a:ea typeface="+mn-ea"/>
                  <a:cs typeface="+mn-cs"/>
                  <a:hlinkClick r:id="rId21">
                    <a:extLst>
                      <a:ext uri="{A12FA001-AC4F-418D-AE19-62706E023703}">
                        <ahyp:hlinkClr xmlns:ahyp="http://schemas.microsoft.com/office/drawing/2018/hyperlinkcolor" val="tx"/>
                      </a:ext>
                    </a:extLst>
                  </a:hlinkClick>
                </a:rPr>
                <a:t>https://github.com/azure/azure-functions-host</a:t>
              </a:r>
              <a:r>
                <a:rPr kumimoji="0" lang="en-US" sz="1050" b="0" i="0" u="none" strike="noStrike" kern="0" cap="none" spc="0" normalizeH="0" baseline="0" noProof="0" dirty="0">
                  <a:ln>
                    <a:noFill/>
                  </a:ln>
                  <a:effectLst/>
                  <a:uLnTx/>
                  <a:uFillTx/>
                  <a:latin typeface="Segoe UI"/>
                  <a:ea typeface="+mn-ea"/>
                  <a:cs typeface="+mn-cs"/>
                </a:rPr>
                <a:t> </a:t>
              </a:r>
              <a:r>
                <a:rPr kumimoji="0" lang="en-US" sz="1000" b="0" i="0" u="none" strike="noStrike" kern="0" cap="none" spc="0" normalizeH="0" baseline="0" noProof="0" dirty="0">
                  <a:ln>
                    <a:noFill/>
                  </a:ln>
                  <a:effectLst/>
                  <a:uLnTx/>
                  <a:uFillTx/>
                  <a:latin typeface="Segoe UI"/>
                  <a:ea typeface="+mn-ea"/>
                  <a:cs typeface="+mn-cs"/>
                </a:rPr>
                <a:t>(+other repos)</a:t>
              </a:r>
            </a:p>
          </p:txBody>
        </p:sp>
        <p:pic>
          <p:nvPicPr>
            <p:cNvPr id="146" name="Graphic 145">
              <a:extLst>
                <a:ext uri="{FF2B5EF4-FFF2-40B4-BE49-F238E27FC236}">
                  <a16:creationId xmlns:a16="http://schemas.microsoft.com/office/drawing/2014/main" id="{3CCE3B12-FF90-495C-9658-2741F77A7A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67556" y="1067918"/>
              <a:ext cx="365760" cy="365760"/>
            </a:xfrm>
            <a:prstGeom prst="rect">
              <a:avLst/>
            </a:prstGeom>
          </p:spPr>
        </p:pic>
      </p:grpSp>
    </p:spTree>
    <p:custDataLst>
      <p:tags r:id="rId1"/>
    </p:custDataLst>
    <p:extLst>
      <p:ext uri="{BB962C8B-B14F-4D97-AF65-F5344CB8AC3E}">
        <p14:creationId xmlns:p14="http://schemas.microsoft.com/office/powerpoint/2010/main" val="4608367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717E-76D1-455F-83A1-69CDE59B491B}"/>
              </a:ext>
            </a:extLst>
          </p:cNvPr>
          <p:cNvSpPr>
            <a:spLocks noGrp="1"/>
          </p:cNvSpPr>
          <p:nvPr>
            <p:ph type="title"/>
          </p:nvPr>
        </p:nvSpPr>
        <p:spPr/>
        <p:txBody>
          <a:bodyPr/>
          <a:lstStyle/>
          <a:p>
            <a:r>
              <a:rPr lang="en-US" dirty="0"/>
              <a:t>Runtime scaling</a:t>
            </a:r>
          </a:p>
        </p:txBody>
      </p:sp>
      <p:pic>
        <p:nvPicPr>
          <p:cNvPr id="5" name="Picture 4">
            <a:extLst>
              <a:ext uri="{FF2B5EF4-FFF2-40B4-BE49-F238E27FC236}">
                <a16:creationId xmlns:a16="http://schemas.microsoft.com/office/drawing/2014/main" id="{E1E12B43-3383-4679-9DAD-084804D1E154}"/>
              </a:ext>
            </a:extLst>
          </p:cNvPr>
          <p:cNvPicPr>
            <a:picLocks noChangeAspect="1"/>
          </p:cNvPicPr>
          <p:nvPr/>
        </p:nvPicPr>
        <p:blipFill>
          <a:blip r:embed="rId3"/>
          <a:stretch>
            <a:fillRect/>
          </a:stretch>
        </p:blipFill>
        <p:spPr>
          <a:xfrm>
            <a:off x="2020116" y="1271831"/>
            <a:ext cx="8147006" cy="5076642"/>
          </a:xfrm>
          <a:prstGeom prst="rect">
            <a:avLst/>
          </a:prstGeom>
        </p:spPr>
      </p:pic>
    </p:spTree>
    <p:extLst>
      <p:ext uri="{BB962C8B-B14F-4D97-AF65-F5344CB8AC3E}">
        <p14:creationId xmlns:p14="http://schemas.microsoft.com/office/powerpoint/2010/main" val="28785969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5103F-ACDD-4E6B-BEE6-4F3C682C6153}"/>
              </a:ext>
            </a:extLst>
          </p:cNvPr>
          <p:cNvSpPr>
            <a:spLocks noGrp="1"/>
          </p:cNvSpPr>
          <p:nvPr>
            <p:ph type="title"/>
          </p:nvPr>
        </p:nvSpPr>
        <p:spPr/>
        <p:txBody>
          <a:bodyPr/>
          <a:lstStyle/>
          <a:p>
            <a:r>
              <a:rPr lang="en-US" dirty="0"/>
              <a:t>Partner Technical Boot Camp Agenda</a:t>
            </a:r>
          </a:p>
        </p:txBody>
      </p:sp>
      <p:sp>
        <p:nvSpPr>
          <p:cNvPr id="5" name="Content Placeholder 4">
            <a:extLst>
              <a:ext uri="{FF2B5EF4-FFF2-40B4-BE49-F238E27FC236}">
                <a16:creationId xmlns:a16="http://schemas.microsoft.com/office/drawing/2014/main" id="{090885BB-583A-4497-990A-389082382298}"/>
              </a:ext>
            </a:extLst>
          </p:cNvPr>
          <p:cNvSpPr>
            <a:spLocks noGrp="1"/>
          </p:cNvSpPr>
          <p:nvPr>
            <p:ph type="body" sz="quarter" idx="10"/>
          </p:nvPr>
        </p:nvSpPr>
        <p:spPr>
          <a:xfrm>
            <a:off x="584200" y="1435100"/>
            <a:ext cx="5212080" cy="4524315"/>
          </a:xfrm>
        </p:spPr>
        <p:txBody>
          <a:bodyPr/>
          <a:lstStyle/>
          <a:p>
            <a:r>
              <a:rPr lang="en-US" dirty="0"/>
              <a:t>Day 2: Serverless</a:t>
            </a:r>
          </a:p>
          <a:p>
            <a:pPr marL="712788" lvl="1" indent="-457200">
              <a:buFont typeface="Arial" panose="020B0604020202020204" pitchFamily="34" charset="0"/>
              <a:buChar char="•"/>
            </a:pPr>
            <a:r>
              <a:rPr lang="en-US" dirty="0"/>
              <a:t>Modernize Applications With Azure Serverless</a:t>
            </a:r>
          </a:p>
          <a:p>
            <a:pPr marL="712788" lvl="1" indent="-457200">
              <a:buFont typeface="Arial" panose="020B0604020202020204" pitchFamily="34" charset="0"/>
              <a:buChar char="•"/>
            </a:pPr>
            <a:r>
              <a:rPr lang="en-US" dirty="0"/>
              <a:t>Serverless Challenge</a:t>
            </a:r>
          </a:p>
          <a:p>
            <a:pPr marL="712788" lvl="1" indent="-457200">
              <a:buFont typeface="Arial" panose="020B0604020202020204" pitchFamily="34" charset="0"/>
              <a:buChar char="•"/>
            </a:pPr>
            <a:r>
              <a:rPr lang="en-US" dirty="0"/>
              <a:t>Designing For Scale With Azure Messaging</a:t>
            </a:r>
          </a:p>
          <a:p>
            <a:r>
              <a:rPr lang="en-US" dirty="0"/>
              <a:t>Day 3: Security</a:t>
            </a:r>
          </a:p>
          <a:p>
            <a:pPr marL="712788" lvl="1" indent="-457200">
              <a:buFont typeface="Arial" panose="020B0604020202020204" pitchFamily="34" charset="0"/>
              <a:buChar char="•"/>
            </a:pPr>
            <a:r>
              <a:rPr lang="en-US" dirty="0"/>
              <a:t>Azure Identity For Developers</a:t>
            </a:r>
          </a:p>
          <a:p>
            <a:pPr marL="712788" lvl="1" indent="-457200">
              <a:buFont typeface="Arial" panose="020B0604020202020204" pitchFamily="34" charset="0"/>
              <a:buChar char="•"/>
            </a:pPr>
            <a:r>
              <a:rPr lang="en-US" dirty="0"/>
              <a:t>Whiteboard Design Session on Building Secure Apps</a:t>
            </a:r>
          </a:p>
          <a:p>
            <a:pPr marL="712788" lvl="1" indent="-457200">
              <a:buFont typeface="Arial" panose="020B0604020202020204" pitchFamily="34" charset="0"/>
              <a:buChar char="•"/>
            </a:pPr>
            <a:r>
              <a:rPr lang="en-US" dirty="0"/>
              <a:t>Architecting And Securing Web Apps</a:t>
            </a:r>
          </a:p>
          <a:p>
            <a:pPr marL="712788" lvl="1" indent="-457200">
              <a:buFont typeface="Arial" panose="020B0604020202020204" pitchFamily="34" charset="0"/>
              <a:buChar char="•"/>
            </a:pPr>
            <a:r>
              <a:rPr lang="en-US" dirty="0"/>
              <a:t>Web </a:t>
            </a:r>
            <a:r>
              <a:rPr lang="en-US" dirty="0" err="1"/>
              <a:t>AppSecurity</a:t>
            </a:r>
            <a:r>
              <a:rPr lang="en-US" dirty="0"/>
              <a:t> Challenge</a:t>
            </a:r>
          </a:p>
        </p:txBody>
      </p:sp>
      <p:sp>
        <p:nvSpPr>
          <p:cNvPr id="6" name="Text Placeholder 5">
            <a:extLst>
              <a:ext uri="{FF2B5EF4-FFF2-40B4-BE49-F238E27FC236}">
                <a16:creationId xmlns:a16="http://schemas.microsoft.com/office/drawing/2014/main" id="{B2C5603F-8B50-4264-B273-F7CC775B4ED9}"/>
              </a:ext>
            </a:extLst>
          </p:cNvPr>
          <p:cNvSpPr>
            <a:spLocks noGrp="1"/>
          </p:cNvSpPr>
          <p:nvPr>
            <p:ph type="body" sz="quarter" idx="12"/>
          </p:nvPr>
        </p:nvSpPr>
        <p:spPr>
          <a:xfrm>
            <a:off x="6397171" y="1435100"/>
            <a:ext cx="5212080" cy="4370427"/>
          </a:xfrm>
        </p:spPr>
        <p:txBody>
          <a:bodyPr/>
          <a:lstStyle/>
          <a:p>
            <a:r>
              <a:rPr lang="en-US" dirty="0"/>
              <a:t>Day 4: Containers</a:t>
            </a:r>
          </a:p>
          <a:p>
            <a:pPr marL="712788" lvl="1" indent="-457200">
              <a:buFont typeface="Arial" panose="020B0604020202020204" pitchFamily="34" charset="0"/>
              <a:buChar char="•"/>
            </a:pPr>
            <a:r>
              <a:rPr lang="en-US" dirty="0"/>
              <a:t>Building Apps With Azure Kubernetes Service</a:t>
            </a:r>
          </a:p>
          <a:p>
            <a:pPr marL="712788" lvl="1" indent="-457200">
              <a:buFont typeface="Arial" panose="020B0604020202020204" pitchFamily="34" charset="0"/>
              <a:buChar char="•"/>
            </a:pPr>
            <a:r>
              <a:rPr lang="en-US" dirty="0"/>
              <a:t>Running Serverless With AKS Hands-on Lab</a:t>
            </a:r>
          </a:p>
          <a:p>
            <a:pPr marL="712788" lvl="1" indent="-457200">
              <a:buFont typeface="Arial" panose="020B0604020202020204" pitchFamily="34" charset="0"/>
              <a:buChar char="•"/>
            </a:pPr>
            <a:r>
              <a:rPr lang="en-US" dirty="0"/>
              <a:t>Service Mesh</a:t>
            </a:r>
          </a:p>
          <a:p>
            <a:r>
              <a:rPr lang="en-US" dirty="0"/>
              <a:t>Day 5: DevOps</a:t>
            </a:r>
          </a:p>
          <a:p>
            <a:pPr marL="712788" lvl="1" indent="-457200">
              <a:buFont typeface="Arial" panose="020B0604020202020204" pitchFamily="34" charset="0"/>
              <a:buChar char="•"/>
            </a:pPr>
            <a:r>
              <a:rPr lang="en-US" dirty="0"/>
              <a:t>GitHub Actions</a:t>
            </a:r>
          </a:p>
          <a:p>
            <a:pPr marL="712788" lvl="1" indent="-457200">
              <a:buFont typeface="Arial" panose="020B0604020202020204" pitchFamily="34" charset="0"/>
              <a:buChar char="•"/>
            </a:pPr>
            <a:r>
              <a:rPr lang="en-US" dirty="0"/>
              <a:t>DevOps Challenge Using GitHub Actions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127670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0590-FBAC-47BD-95C7-71D33A270A01}"/>
              </a:ext>
            </a:extLst>
          </p:cNvPr>
          <p:cNvSpPr>
            <a:spLocks noGrp="1"/>
          </p:cNvSpPr>
          <p:nvPr>
            <p:ph type="title"/>
          </p:nvPr>
        </p:nvSpPr>
        <p:spPr/>
        <p:txBody>
          <a:bodyPr/>
          <a:lstStyle/>
          <a:p>
            <a:r>
              <a:rPr lang="en-US" dirty="0"/>
              <a:t>Triggers</a:t>
            </a:r>
          </a:p>
        </p:txBody>
      </p:sp>
      <p:grpSp>
        <p:nvGrpSpPr>
          <p:cNvPr id="3" name="Group 2" descr="The diagram depicts an Azure function with exactly one trigger initiating its execution.">
            <a:extLst>
              <a:ext uri="{FF2B5EF4-FFF2-40B4-BE49-F238E27FC236}">
                <a16:creationId xmlns:a16="http://schemas.microsoft.com/office/drawing/2014/main" id="{7659347E-90FE-45DB-A0F2-E07B9E4A9364}"/>
              </a:ext>
            </a:extLst>
          </p:cNvPr>
          <p:cNvGrpSpPr/>
          <p:nvPr/>
        </p:nvGrpSpPr>
        <p:grpSpPr>
          <a:xfrm>
            <a:off x="2288989" y="2525369"/>
            <a:ext cx="7931531" cy="2303163"/>
            <a:chOff x="2288989" y="2525369"/>
            <a:chExt cx="7931531" cy="2303163"/>
          </a:xfrm>
        </p:grpSpPr>
        <p:pic>
          <p:nvPicPr>
            <p:cNvPr id="9" name="Picture 8" descr="A close up of a sign&#10;&#10;Description automatically generated">
              <a:extLst>
                <a:ext uri="{FF2B5EF4-FFF2-40B4-BE49-F238E27FC236}">
                  <a16:creationId xmlns:a16="http://schemas.microsoft.com/office/drawing/2014/main" id="{5AB1BEB1-D419-44CC-90B0-4B8653C36DF6}"/>
                </a:ext>
              </a:extLst>
            </p:cNvPr>
            <p:cNvPicPr>
              <a:picLocks noChangeAspect="1"/>
            </p:cNvPicPr>
            <p:nvPr/>
          </p:nvPicPr>
          <p:blipFill>
            <a:blip r:embed="rId4"/>
            <a:stretch>
              <a:fillRect/>
            </a:stretch>
          </p:blipFill>
          <p:spPr>
            <a:xfrm>
              <a:off x="5637600" y="2934000"/>
              <a:ext cx="1458432" cy="1458432"/>
            </a:xfrm>
            <a:prstGeom prst="rect">
              <a:avLst/>
            </a:prstGeom>
          </p:spPr>
        </p:pic>
        <p:cxnSp>
          <p:nvCxnSpPr>
            <p:cNvPr id="13" name="Straight Arrow Connector 12">
              <a:extLst>
                <a:ext uri="{FF2B5EF4-FFF2-40B4-BE49-F238E27FC236}">
                  <a16:creationId xmlns:a16="http://schemas.microsoft.com/office/drawing/2014/main" id="{184819EA-5E0D-44C1-805D-211D50B9FFBA}"/>
                </a:ext>
              </a:extLst>
            </p:cNvPr>
            <p:cNvCxnSpPr/>
            <p:nvPr/>
          </p:nvCxnSpPr>
          <p:spPr>
            <a:xfrm>
              <a:off x="3356218" y="3613437"/>
              <a:ext cx="914727" cy="0"/>
            </a:xfrm>
            <a:prstGeom prst="straightConnector1">
              <a:avLst/>
            </a:prstGeom>
            <a:ln w="762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EC650B3-DDC5-4088-AAE1-E4C090238B55}"/>
                </a:ext>
              </a:extLst>
            </p:cNvPr>
            <p:cNvSpPr/>
            <p:nvPr/>
          </p:nvSpPr>
          <p:spPr bwMode="auto">
            <a:xfrm>
              <a:off x="4432234" y="3397437"/>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4D2753F-815D-403A-8A3A-61246D90D254}"/>
                </a:ext>
              </a:extLst>
            </p:cNvPr>
            <p:cNvCxnSpPr/>
            <p:nvPr/>
          </p:nvCxnSpPr>
          <p:spPr>
            <a:xfrm>
              <a:off x="4953524" y="3613437"/>
              <a:ext cx="509612" cy="0"/>
            </a:xfrm>
            <a:prstGeom prst="line">
              <a:avLst/>
            </a:prstGeom>
            <a:ln w="762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7F2CB2-1687-4969-8F78-49B40FBEE848}"/>
                </a:ext>
              </a:extLst>
            </p:cNvPr>
            <p:cNvSpPr txBox="1"/>
            <p:nvPr/>
          </p:nvSpPr>
          <p:spPr>
            <a:xfrm>
              <a:off x="2288989" y="4305806"/>
              <a:ext cx="920188" cy="338554"/>
            </a:xfrm>
            <a:prstGeom prst="rect">
              <a:avLst/>
            </a:prstGeom>
            <a:noFill/>
          </p:spPr>
          <p:txBody>
            <a:bodyPr wrap="none" lIns="0" tIns="0" rIns="0" bIns="0" rtlCol="0">
              <a:spAutoFit/>
            </a:bodyPr>
            <a:lstStyle/>
            <a:p>
              <a:pPr algn="l"/>
              <a:r>
                <a:rPr lang="en-IN" sz="2200" dirty="0">
                  <a:gradFill>
                    <a:gsLst>
                      <a:gs pos="2917">
                        <a:schemeClr val="tx1"/>
                      </a:gs>
                      <a:gs pos="30000">
                        <a:schemeClr val="tx1"/>
                      </a:gs>
                    </a:gsLst>
                    <a:lin ang="5400000" scaled="0"/>
                  </a:gradFill>
                  <a:latin typeface="+mj-lt"/>
                </a:rPr>
                <a:t>Service</a:t>
              </a:r>
            </a:p>
          </p:txBody>
        </p:sp>
        <p:sp>
          <p:nvSpPr>
            <p:cNvPr id="21" name="TextBox 20">
              <a:extLst>
                <a:ext uri="{FF2B5EF4-FFF2-40B4-BE49-F238E27FC236}">
                  <a16:creationId xmlns:a16="http://schemas.microsoft.com/office/drawing/2014/main" id="{A19C5FDE-BB5B-42B1-B6BA-35ABD4CE5F4D}"/>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pic>
          <p:nvPicPr>
            <p:cNvPr id="5" name="Graphic 4">
              <a:extLst>
                <a:ext uri="{FF2B5EF4-FFF2-40B4-BE49-F238E27FC236}">
                  <a16:creationId xmlns:a16="http://schemas.microsoft.com/office/drawing/2014/main" id="{92137FB8-F0C8-45DA-A68C-0514FA558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946874">
              <a:off x="7917357" y="2525369"/>
              <a:ext cx="2303163" cy="2303163"/>
            </a:xfrm>
            <a:prstGeom prst="rect">
              <a:avLst/>
            </a:prstGeom>
          </p:spPr>
        </p:pic>
        <p:sp>
          <p:nvSpPr>
            <p:cNvPr id="18" name="TextBox 17">
              <a:extLst>
                <a:ext uri="{FF2B5EF4-FFF2-40B4-BE49-F238E27FC236}">
                  <a16:creationId xmlns:a16="http://schemas.microsoft.com/office/drawing/2014/main" id="{289B7872-CC29-4DD3-905D-D3ED6C00C8E0}"/>
                </a:ext>
              </a:extLst>
            </p:cNvPr>
            <p:cNvSpPr txBox="1"/>
            <p:nvPr/>
          </p:nvSpPr>
          <p:spPr>
            <a:xfrm>
              <a:off x="8668995" y="3721715"/>
              <a:ext cx="799886" cy="215444"/>
            </a:xfrm>
            <a:prstGeom prst="rect">
              <a:avLst/>
            </a:prstGeom>
            <a:noFill/>
          </p:spPr>
          <p:txBody>
            <a:bodyPr wrap="squar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IN" sz="1400" dirty="0"/>
                <a:t>Execution</a:t>
              </a:r>
            </a:p>
          </p:txBody>
        </p:sp>
        <p:pic>
          <p:nvPicPr>
            <p:cNvPr id="10" name="Graphic 9">
              <a:extLst>
                <a:ext uri="{FF2B5EF4-FFF2-40B4-BE49-F238E27FC236}">
                  <a16:creationId xmlns:a16="http://schemas.microsoft.com/office/drawing/2014/main" id="{76924B82-C583-4C6B-BC33-9DF86E5A23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88989" y="3099785"/>
              <a:ext cx="1067229" cy="1067229"/>
            </a:xfrm>
            <a:prstGeom prst="rect">
              <a:avLst/>
            </a:prstGeom>
          </p:spPr>
        </p:pic>
      </p:grpSp>
    </p:spTree>
    <p:custDataLst>
      <p:tags r:id="rId1"/>
    </p:custDataLst>
    <p:extLst>
      <p:ext uri="{BB962C8B-B14F-4D97-AF65-F5344CB8AC3E}">
        <p14:creationId xmlns:p14="http://schemas.microsoft.com/office/powerpoint/2010/main" val="4921050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A67F-E970-409E-B200-42A4BEC18F3B}"/>
              </a:ext>
            </a:extLst>
          </p:cNvPr>
          <p:cNvSpPr>
            <a:spLocks noGrp="1"/>
          </p:cNvSpPr>
          <p:nvPr>
            <p:ph type="title"/>
          </p:nvPr>
        </p:nvSpPr>
        <p:spPr/>
        <p:txBody>
          <a:bodyPr/>
          <a:lstStyle/>
          <a:p>
            <a:r>
              <a:rPr lang="en-US" dirty="0"/>
              <a:t>Trigger types</a:t>
            </a:r>
          </a:p>
        </p:txBody>
      </p:sp>
      <p:sp>
        <p:nvSpPr>
          <p:cNvPr id="3" name="Text Placeholder 2">
            <a:extLst>
              <a:ext uri="{FF2B5EF4-FFF2-40B4-BE49-F238E27FC236}">
                <a16:creationId xmlns:a16="http://schemas.microsoft.com/office/drawing/2014/main" id="{D9E15E11-FA2D-443C-BF7C-97B6D1CBD0FD}"/>
              </a:ext>
            </a:extLst>
          </p:cNvPr>
          <p:cNvSpPr>
            <a:spLocks noGrp="1"/>
          </p:cNvSpPr>
          <p:nvPr>
            <p:ph type="body" sz="quarter" idx="10"/>
          </p:nvPr>
        </p:nvSpPr>
        <p:spPr>
          <a:xfrm>
            <a:off x="584200" y="1435497"/>
            <a:ext cx="11018520" cy="4567404"/>
          </a:xfrm>
        </p:spPr>
        <p:txBody>
          <a:bodyPr/>
          <a:lstStyle/>
          <a:p>
            <a:r>
              <a:rPr lang="en-US" dirty="0">
                <a:latin typeface="+mn-lt"/>
              </a:rPr>
              <a:t>Triggers based on Azure services:</a:t>
            </a:r>
          </a:p>
          <a:p>
            <a:pPr lvl="1"/>
            <a:r>
              <a:rPr lang="en-US" dirty="0"/>
              <a:t>Cosmos DB</a:t>
            </a:r>
          </a:p>
          <a:p>
            <a:pPr lvl="1"/>
            <a:r>
              <a:rPr lang="en-US" dirty="0"/>
              <a:t>Blob and queues</a:t>
            </a:r>
          </a:p>
          <a:p>
            <a:pPr lvl="1"/>
            <a:r>
              <a:rPr lang="en-US" dirty="0"/>
              <a:t>Service Bus</a:t>
            </a:r>
          </a:p>
          <a:p>
            <a:pPr lvl="1"/>
            <a:r>
              <a:rPr lang="en-US" dirty="0"/>
              <a:t>Event Hub</a:t>
            </a:r>
          </a:p>
          <a:p>
            <a:r>
              <a:rPr lang="en-US" dirty="0">
                <a:latin typeface="+mn-lt"/>
              </a:rPr>
              <a:t>Triggers based on common scenarios:</a:t>
            </a:r>
          </a:p>
          <a:p>
            <a:pPr lvl="1"/>
            <a:r>
              <a:rPr lang="en-US" dirty="0"/>
              <a:t>HTTP request</a:t>
            </a:r>
          </a:p>
          <a:p>
            <a:pPr lvl="1"/>
            <a:r>
              <a:rPr lang="en-US" dirty="0"/>
              <a:t>Scheduled timer</a:t>
            </a:r>
          </a:p>
          <a:p>
            <a:r>
              <a:rPr lang="en-US" dirty="0">
                <a:latin typeface="+mn-lt"/>
              </a:rPr>
              <a:t>Triggers based on third-party services:</a:t>
            </a:r>
          </a:p>
          <a:p>
            <a:pPr lvl="1"/>
            <a:r>
              <a:rPr lang="en-US" dirty="0"/>
              <a:t>GitHub</a:t>
            </a:r>
          </a:p>
          <a:p>
            <a:r>
              <a:rPr lang="en-US" dirty="0">
                <a:latin typeface="+mn-lt"/>
              </a:rPr>
              <a:t>And more…</a:t>
            </a:r>
          </a:p>
        </p:txBody>
      </p:sp>
    </p:spTree>
    <p:custDataLst>
      <p:tags r:id="rId1"/>
    </p:custDataLst>
    <p:extLst>
      <p:ext uri="{BB962C8B-B14F-4D97-AF65-F5344CB8AC3E}">
        <p14:creationId xmlns:p14="http://schemas.microsoft.com/office/powerpoint/2010/main" val="12312692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95A6-AD99-419C-A5D9-FA298CBFEC8E}"/>
              </a:ext>
            </a:extLst>
          </p:cNvPr>
          <p:cNvSpPr>
            <a:spLocks noGrp="1"/>
          </p:cNvSpPr>
          <p:nvPr>
            <p:ph type="title"/>
          </p:nvPr>
        </p:nvSpPr>
        <p:spPr/>
        <p:txBody>
          <a:bodyPr/>
          <a:lstStyle/>
          <a:p>
            <a:r>
              <a:rPr lang="en-US" dirty="0"/>
              <a:t>Input and Output Bindings</a:t>
            </a:r>
          </a:p>
        </p:txBody>
      </p:sp>
      <p:grpSp>
        <p:nvGrpSpPr>
          <p:cNvPr id="3" name="Group 2" descr="The diagram depicts a Function app with input and output bindings reading data from external services, and then sending that data to other external services.">
            <a:extLst>
              <a:ext uri="{FF2B5EF4-FFF2-40B4-BE49-F238E27FC236}">
                <a16:creationId xmlns:a16="http://schemas.microsoft.com/office/drawing/2014/main" id="{305554A1-E39A-4632-8F6A-164869E5C142}"/>
              </a:ext>
            </a:extLst>
          </p:cNvPr>
          <p:cNvGrpSpPr/>
          <p:nvPr/>
        </p:nvGrpSpPr>
        <p:grpSpPr>
          <a:xfrm>
            <a:off x="1924221" y="1411716"/>
            <a:ext cx="7994920" cy="4781409"/>
            <a:chOff x="1924221" y="1411716"/>
            <a:chExt cx="7994920" cy="4781409"/>
          </a:xfrm>
        </p:grpSpPr>
        <p:grpSp>
          <p:nvGrpSpPr>
            <p:cNvPr id="24" name="Group 23">
              <a:extLst>
                <a:ext uri="{FF2B5EF4-FFF2-40B4-BE49-F238E27FC236}">
                  <a16:creationId xmlns:a16="http://schemas.microsoft.com/office/drawing/2014/main" id="{279F90B1-1C01-446C-8906-E9E20587A6DF}"/>
                </a:ext>
              </a:extLst>
            </p:cNvPr>
            <p:cNvGrpSpPr/>
            <p:nvPr/>
          </p:nvGrpSpPr>
          <p:grpSpPr>
            <a:xfrm>
              <a:off x="1924221" y="2208549"/>
              <a:ext cx="7784408" cy="3984576"/>
              <a:chOff x="1924221" y="2161664"/>
              <a:chExt cx="7784408" cy="3984576"/>
            </a:xfrm>
          </p:grpSpPr>
          <p:pic>
            <p:nvPicPr>
              <p:cNvPr id="34" name="Graphic 33">
                <a:extLst>
                  <a:ext uri="{FF2B5EF4-FFF2-40B4-BE49-F238E27FC236}">
                    <a16:creationId xmlns:a16="http://schemas.microsoft.com/office/drawing/2014/main" id="{098D523F-48E7-4186-848E-8C239F5979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4221" y="2760355"/>
                <a:ext cx="1276350" cy="1276350"/>
              </a:xfrm>
              <a:prstGeom prst="rect">
                <a:avLst/>
              </a:prstGeom>
            </p:spPr>
          </p:pic>
          <p:pic>
            <p:nvPicPr>
              <p:cNvPr id="11" name="Picture 10" descr="A close up of a sign&#10;&#10;Description automatically generated">
                <a:extLst>
                  <a:ext uri="{FF2B5EF4-FFF2-40B4-BE49-F238E27FC236}">
                    <a16:creationId xmlns:a16="http://schemas.microsoft.com/office/drawing/2014/main" id="{D93311BA-8200-4D63-AF08-85315D11D9E9}"/>
                  </a:ext>
                </a:extLst>
              </p:cNvPr>
              <p:cNvPicPr>
                <a:picLocks noChangeAspect="1"/>
              </p:cNvPicPr>
              <p:nvPr/>
            </p:nvPicPr>
            <p:blipFill>
              <a:blip r:embed="rId6"/>
              <a:stretch>
                <a:fillRect/>
              </a:stretch>
            </p:blipFill>
            <p:spPr>
              <a:xfrm>
                <a:off x="5637600" y="2887115"/>
                <a:ext cx="1458432" cy="1458432"/>
              </a:xfrm>
              <a:prstGeom prst="rect">
                <a:avLst/>
              </a:prstGeom>
            </p:spPr>
          </p:pic>
          <p:sp>
            <p:nvSpPr>
              <p:cNvPr id="13" name="Oval 12">
                <a:extLst>
                  <a:ext uri="{FF2B5EF4-FFF2-40B4-BE49-F238E27FC236}">
                    <a16:creationId xmlns:a16="http://schemas.microsoft.com/office/drawing/2014/main" id="{E2FAE01D-FF94-4F6E-8B29-9847081570EE}"/>
                  </a:ext>
                </a:extLst>
              </p:cNvPr>
              <p:cNvSpPr/>
              <p:nvPr/>
            </p:nvSpPr>
            <p:spPr bwMode="auto">
              <a:xfrm>
                <a:off x="3583348" y="3182530"/>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2A8972E-18AA-4944-BEF1-D21D6088584F}"/>
                  </a:ext>
                </a:extLst>
              </p:cNvPr>
              <p:cNvCxnSpPr>
                <a:cxnSpLocks/>
              </p:cNvCxnSpPr>
              <p:nvPr/>
            </p:nvCxnSpPr>
            <p:spPr>
              <a:xfrm>
                <a:off x="4173816" y="3398530"/>
                <a:ext cx="1122745" cy="0"/>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F28508-E073-4AA2-B61D-17339C844712}"/>
                  </a:ext>
                </a:extLst>
              </p:cNvPr>
              <p:cNvSpPr txBox="1"/>
              <p:nvPr/>
            </p:nvSpPr>
            <p:spPr>
              <a:xfrm>
                <a:off x="9062426" y="2453251"/>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sp>
            <p:nvSpPr>
              <p:cNvPr id="18" name="TextBox 17">
                <a:extLst>
                  <a:ext uri="{FF2B5EF4-FFF2-40B4-BE49-F238E27FC236}">
                    <a16:creationId xmlns:a16="http://schemas.microsoft.com/office/drawing/2014/main" id="{D7CF601B-5FDF-44D3-9CF2-B35C4FD1E1E7}"/>
                  </a:ext>
                </a:extLst>
              </p:cNvPr>
              <p:cNvSpPr txBox="1"/>
              <p:nvPr/>
            </p:nvSpPr>
            <p:spPr>
              <a:xfrm>
                <a:off x="9062426" y="5900019"/>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cxnSp>
            <p:nvCxnSpPr>
              <p:cNvPr id="20" name="Straight Arrow Connector 19">
                <a:extLst>
                  <a:ext uri="{FF2B5EF4-FFF2-40B4-BE49-F238E27FC236}">
                    <a16:creationId xmlns:a16="http://schemas.microsoft.com/office/drawing/2014/main" id="{E989D980-3FDB-4644-A1F1-4F8BE412EB6A}"/>
                  </a:ext>
                </a:extLst>
              </p:cNvPr>
              <p:cNvCxnSpPr>
                <a:cxnSpLocks/>
              </p:cNvCxnSpPr>
              <p:nvPr/>
            </p:nvCxnSpPr>
            <p:spPr>
              <a:xfrm flipV="1">
                <a:off x="6925808" y="2161664"/>
                <a:ext cx="1842513" cy="95147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3D77BC1-C900-428C-B62C-447F225FF907}"/>
                  </a:ext>
                </a:extLst>
              </p:cNvPr>
              <p:cNvSpPr txBox="1"/>
              <p:nvPr/>
            </p:nvSpPr>
            <p:spPr>
              <a:xfrm>
                <a:off x="2239295" y="5900019"/>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cxnSp>
            <p:nvCxnSpPr>
              <p:cNvPr id="28" name="Straight Arrow Connector 27">
                <a:extLst>
                  <a:ext uri="{FF2B5EF4-FFF2-40B4-BE49-F238E27FC236}">
                    <a16:creationId xmlns:a16="http://schemas.microsoft.com/office/drawing/2014/main" id="{8CC02B7B-5CC2-4290-84B5-9395B78E8F27}"/>
                  </a:ext>
                </a:extLst>
              </p:cNvPr>
              <p:cNvCxnSpPr>
                <a:cxnSpLocks/>
              </p:cNvCxnSpPr>
              <p:nvPr/>
            </p:nvCxnSpPr>
            <p:spPr>
              <a:xfrm flipV="1">
                <a:off x="3299826" y="3899809"/>
                <a:ext cx="2214028" cy="1299208"/>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974E1D-5AAB-4AEA-AB04-B95E108B061C}"/>
                  </a:ext>
                </a:extLst>
              </p:cNvPr>
              <p:cNvSpPr txBox="1"/>
              <p:nvPr/>
            </p:nvSpPr>
            <p:spPr>
              <a:xfrm>
                <a:off x="2254107" y="4127746"/>
                <a:ext cx="631391"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Trigger</a:t>
                </a:r>
              </a:p>
            </p:txBody>
          </p:sp>
          <p:sp>
            <p:nvSpPr>
              <p:cNvPr id="30" name="TextBox 29">
                <a:extLst>
                  <a:ext uri="{FF2B5EF4-FFF2-40B4-BE49-F238E27FC236}">
                    <a16:creationId xmlns:a16="http://schemas.microsoft.com/office/drawing/2014/main" id="{C4D73C14-C5A5-412C-B493-2CDD251C1FEE}"/>
                  </a:ext>
                </a:extLst>
              </p:cNvPr>
              <p:cNvSpPr txBox="1"/>
              <p:nvPr/>
            </p:nvSpPr>
            <p:spPr>
              <a:xfrm>
                <a:off x="3843896" y="5075906"/>
                <a:ext cx="1461100"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Input bindings</a:t>
                </a:r>
              </a:p>
            </p:txBody>
          </p:sp>
          <p:sp>
            <p:nvSpPr>
              <p:cNvPr id="32" name="TextBox 31">
                <a:extLst>
                  <a:ext uri="{FF2B5EF4-FFF2-40B4-BE49-F238E27FC236}">
                    <a16:creationId xmlns:a16="http://schemas.microsoft.com/office/drawing/2014/main" id="{6032B891-01C7-48AD-A6A6-5DDD89FFBF9D}"/>
                  </a:ext>
                </a:extLst>
              </p:cNvPr>
              <p:cNvSpPr txBox="1"/>
              <p:nvPr/>
            </p:nvSpPr>
            <p:spPr>
              <a:xfrm>
                <a:off x="7176679" y="3100379"/>
                <a:ext cx="239477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Output bindings</a:t>
                </a:r>
              </a:p>
            </p:txBody>
          </p:sp>
          <p:sp>
            <p:nvSpPr>
              <p:cNvPr id="33" name="TextBox 32">
                <a:extLst>
                  <a:ext uri="{FF2B5EF4-FFF2-40B4-BE49-F238E27FC236}">
                    <a16:creationId xmlns:a16="http://schemas.microsoft.com/office/drawing/2014/main" id="{619FBB97-5F0F-4374-884E-FFCD4E646BC0}"/>
                  </a:ext>
                </a:extLst>
              </p:cNvPr>
              <p:cNvSpPr txBox="1"/>
              <p:nvPr/>
            </p:nvSpPr>
            <p:spPr>
              <a:xfrm>
                <a:off x="7176679" y="3712109"/>
                <a:ext cx="236934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Output bindings</a:t>
                </a:r>
              </a:p>
            </p:txBody>
          </p:sp>
          <p:cxnSp>
            <p:nvCxnSpPr>
              <p:cNvPr id="27" name="Straight Arrow Connector 26">
                <a:extLst>
                  <a:ext uri="{FF2B5EF4-FFF2-40B4-BE49-F238E27FC236}">
                    <a16:creationId xmlns:a16="http://schemas.microsoft.com/office/drawing/2014/main" id="{7E947F43-4B68-4D25-982D-E27370AC9159}"/>
                  </a:ext>
                </a:extLst>
              </p:cNvPr>
              <p:cNvCxnSpPr>
                <a:cxnSpLocks/>
              </p:cNvCxnSpPr>
              <p:nvPr/>
            </p:nvCxnSpPr>
            <p:spPr>
              <a:xfrm>
                <a:off x="6925808" y="3899808"/>
                <a:ext cx="1869216" cy="1299209"/>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Graphic 34">
              <a:extLst>
                <a:ext uri="{FF2B5EF4-FFF2-40B4-BE49-F238E27FC236}">
                  <a16:creationId xmlns:a16="http://schemas.microsoft.com/office/drawing/2014/main" id="{913504DD-12CF-4AE0-9591-53ADBE46FF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71018" y="4809090"/>
              <a:ext cx="1067229" cy="1067229"/>
            </a:xfrm>
            <a:prstGeom prst="rect">
              <a:avLst/>
            </a:prstGeom>
          </p:spPr>
        </p:pic>
        <p:pic>
          <p:nvPicPr>
            <p:cNvPr id="36" name="Graphic 35">
              <a:extLst>
                <a:ext uri="{FF2B5EF4-FFF2-40B4-BE49-F238E27FC236}">
                  <a16:creationId xmlns:a16="http://schemas.microsoft.com/office/drawing/2014/main" id="{E92168DB-F3AF-41BC-AF63-D6DBC509D8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1912" y="4873223"/>
              <a:ext cx="1067229" cy="1067229"/>
            </a:xfrm>
            <a:prstGeom prst="rect">
              <a:avLst/>
            </a:prstGeom>
          </p:spPr>
        </p:pic>
        <p:sp>
          <p:nvSpPr>
            <p:cNvPr id="37" name="TextBox 36">
              <a:extLst>
                <a:ext uri="{FF2B5EF4-FFF2-40B4-BE49-F238E27FC236}">
                  <a16:creationId xmlns:a16="http://schemas.microsoft.com/office/drawing/2014/main" id="{11B839D8-D651-4A1F-BD6D-179D70F70079}"/>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sp>
          <p:nvSpPr>
            <p:cNvPr id="23" name="TextBox 22">
              <a:extLst>
                <a:ext uri="{FF2B5EF4-FFF2-40B4-BE49-F238E27FC236}">
                  <a16:creationId xmlns:a16="http://schemas.microsoft.com/office/drawing/2014/main" id="{AF45A116-EF0D-4984-B913-D94E2EB242E9}"/>
                </a:ext>
              </a:extLst>
            </p:cNvPr>
            <p:cNvSpPr txBox="1"/>
            <p:nvPr/>
          </p:nvSpPr>
          <p:spPr>
            <a:xfrm>
              <a:off x="4082718" y="2928491"/>
              <a:ext cx="1461100"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Input bindings</a:t>
              </a:r>
            </a:p>
          </p:txBody>
        </p:sp>
        <p:pic>
          <p:nvPicPr>
            <p:cNvPr id="25" name="Graphic 24">
              <a:extLst>
                <a:ext uri="{FF2B5EF4-FFF2-40B4-BE49-F238E27FC236}">
                  <a16:creationId xmlns:a16="http://schemas.microsoft.com/office/drawing/2014/main" id="{A66DBAB9-6ACD-422A-9EBA-EB92A58BB5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51912" y="1411716"/>
              <a:ext cx="1067229" cy="1067229"/>
            </a:xfrm>
            <a:prstGeom prst="rect">
              <a:avLst/>
            </a:prstGeom>
          </p:spPr>
        </p:pic>
      </p:grpSp>
    </p:spTree>
    <p:custDataLst>
      <p:tags r:id="rId1"/>
    </p:custDataLst>
    <p:extLst>
      <p:ext uri="{BB962C8B-B14F-4D97-AF65-F5344CB8AC3E}">
        <p14:creationId xmlns:p14="http://schemas.microsoft.com/office/powerpoint/2010/main" val="19048015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99EB-38AD-4522-BDDC-90F0615808E7}"/>
              </a:ext>
            </a:extLst>
          </p:cNvPr>
          <p:cNvSpPr>
            <a:spLocks noGrp="1"/>
          </p:cNvSpPr>
          <p:nvPr>
            <p:ph type="title"/>
          </p:nvPr>
        </p:nvSpPr>
        <p:spPr/>
        <p:txBody>
          <a:bodyPr/>
          <a:lstStyle/>
          <a:p>
            <a:r>
              <a:rPr lang="en-US" dirty="0"/>
              <a:t>Bindings</a:t>
            </a:r>
          </a:p>
        </p:txBody>
      </p:sp>
      <p:sp>
        <p:nvSpPr>
          <p:cNvPr id="3" name="Text Placeholder 2">
            <a:extLst>
              <a:ext uri="{FF2B5EF4-FFF2-40B4-BE49-F238E27FC236}">
                <a16:creationId xmlns:a16="http://schemas.microsoft.com/office/drawing/2014/main" id="{69BD570F-4145-4C2A-9A9B-5187AC61677B}"/>
              </a:ext>
            </a:extLst>
          </p:cNvPr>
          <p:cNvSpPr>
            <a:spLocks noGrp="1"/>
          </p:cNvSpPr>
          <p:nvPr>
            <p:ph type="body" sz="quarter" idx="10"/>
          </p:nvPr>
        </p:nvSpPr>
        <p:spPr>
          <a:xfrm>
            <a:off x="584200" y="1435497"/>
            <a:ext cx="11018520" cy="3681008"/>
          </a:xfrm>
        </p:spPr>
        <p:txBody>
          <a:bodyPr/>
          <a:lstStyle/>
          <a:p>
            <a:r>
              <a:rPr lang="en-US" dirty="0">
                <a:latin typeface="+mn-lt"/>
              </a:rPr>
              <a:t>Declarative way to connect to data from your code:</a:t>
            </a:r>
          </a:p>
          <a:p>
            <a:pPr lvl="1"/>
            <a:r>
              <a:rPr lang="en-US" dirty="0"/>
              <a:t>Connect to services without writing plumbing code</a:t>
            </a:r>
          </a:p>
          <a:p>
            <a:pPr lvl="1"/>
            <a:r>
              <a:rPr lang="en-US" dirty="0"/>
              <a:t>Service credentials are not stored in code</a:t>
            </a:r>
          </a:p>
          <a:p>
            <a:pPr lvl="1"/>
            <a:r>
              <a:rPr lang="en-US" dirty="0"/>
              <a:t>Bindings are optional</a:t>
            </a:r>
          </a:p>
          <a:p>
            <a:r>
              <a:rPr lang="en-US" dirty="0">
                <a:latin typeface="+mn-lt"/>
              </a:rPr>
              <a:t>Function can have multiple input and output bindings</a:t>
            </a:r>
          </a:p>
          <a:p>
            <a:r>
              <a:rPr lang="en-US" dirty="0">
                <a:latin typeface="+mn-lt"/>
              </a:rPr>
              <a:t>Output bindings can send data to Azure services such as:</a:t>
            </a:r>
          </a:p>
          <a:p>
            <a:pPr lvl="1"/>
            <a:r>
              <a:rPr lang="en-US" dirty="0"/>
              <a:t>Storage</a:t>
            </a:r>
          </a:p>
          <a:p>
            <a:pPr lvl="1"/>
            <a:r>
              <a:rPr lang="en-US" dirty="0"/>
              <a:t>Azure Cosmos DB</a:t>
            </a:r>
          </a:p>
          <a:p>
            <a:pPr lvl="1"/>
            <a:r>
              <a:rPr lang="en-US" dirty="0"/>
              <a:t>Service Bus</a:t>
            </a:r>
          </a:p>
        </p:txBody>
      </p:sp>
    </p:spTree>
    <p:custDataLst>
      <p:tags r:id="rId1"/>
    </p:custDataLst>
    <p:extLst>
      <p:ext uri="{BB962C8B-B14F-4D97-AF65-F5344CB8AC3E}">
        <p14:creationId xmlns:p14="http://schemas.microsoft.com/office/powerpoint/2010/main" val="36995568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5171-2B42-4885-A739-F3C0885EC967}"/>
              </a:ext>
            </a:extLst>
          </p:cNvPr>
          <p:cNvSpPr>
            <a:spLocks noGrp="1"/>
          </p:cNvSpPr>
          <p:nvPr>
            <p:ph type="title"/>
          </p:nvPr>
        </p:nvSpPr>
        <p:spPr/>
        <p:txBody>
          <a:bodyPr/>
          <a:lstStyle/>
          <a:p>
            <a:r>
              <a:rPr lang="en-US" dirty="0"/>
              <a:t>Trigger and Bindings example</a:t>
            </a:r>
          </a:p>
        </p:txBody>
      </p:sp>
      <p:grpSp>
        <p:nvGrpSpPr>
          <p:cNvPr id="12" name="Group 11" descr="The diagram depicts a schedule trigger starting a Function app that has a Cosmos DB input binding, Azure Storage output binding, and an Event Hubs output binding.">
            <a:extLst>
              <a:ext uri="{FF2B5EF4-FFF2-40B4-BE49-F238E27FC236}">
                <a16:creationId xmlns:a16="http://schemas.microsoft.com/office/drawing/2014/main" id="{81986D34-1812-4C53-9716-B7ED8E991715}"/>
              </a:ext>
            </a:extLst>
          </p:cNvPr>
          <p:cNvGrpSpPr/>
          <p:nvPr/>
        </p:nvGrpSpPr>
        <p:grpSpPr>
          <a:xfrm>
            <a:off x="1159944" y="1381296"/>
            <a:ext cx="10045109" cy="4692422"/>
            <a:chOff x="1159944" y="1381296"/>
            <a:chExt cx="10045109" cy="4692422"/>
          </a:xfrm>
        </p:grpSpPr>
        <p:pic>
          <p:nvPicPr>
            <p:cNvPr id="11" name="Picture 10" descr="A close up of a sign&#10;&#10;Description automatically generated">
              <a:extLst>
                <a:ext uri="{FF2B5EF4-FFF2-40B4-BE49-F238E27FC236}">
                  <a16:creationId xmlns:a16="http://schemas.microsoft.com/office/drawing/2014/main" id="{1F0F9196-1DED-418E-B8AD-EA8E66F400E7}"/>
                </a:ext>
              </a:extLst>
            </p:cNvPr>
            <p:cNvPicPr>
              <a:picLocks noChangeAspect="1"/>
            </p:cNvPicPr>
            <p:nvPr/>
          </p:nvPicPr>
          <p:blipFill>
            <a:blip r:embed="rId4"/>
            <a:stretch>
              <a:fillRect/>
            </a:stretch>
          </p:blipFill>
          <p:spPr>
            <a:xfrm>
              <a:off x="5637580" y="2935241"/>
              <a:ext cx="1458432" cy="1458432"/>
            </a:xfrm>
            <a:prstGeom prst="rect">
              <a:avLst/>
            </a:prstGeom>
          </p:spPr>
        </p:pic>
        <p:grpSp>
          <p:nvGrpSpPr>
            <p:cNvPr id="5" name="Group 4">
              <a:extLst>
                <a:ext uri="{FF2B5EF4-FFF2-40B4-BE49-F238E27FC236}">
                  <a16:creationId xmlns:a16="http://schemas.microsoft.com/office/drawing/2014/main" id="{CC343962-8953-440A-B12B-4A0E42E2976E}"/>
                </a:ext>
              </a:extLst>
            </p:cNvPr>
            <p:cNvGrpSpPr/>
            <p:nvPr/>
          </p:nvGrpSpPr>
          <p:grpSpPr>
            <a:xfrm>
              <a:off x="1980402" y="1381296"/>
              <a:ext cx="1573555" cy="1384319"/>
              <a:chOff x="1993545" y="1382048"/>
              <a:chExt cx="1573555" cy="1384319"/>
            </a:xfrm>
          </p:grpSpPr>
          <p:sp>
            <p:nvSpPr>
              <p:cNvPr id="13" name="TextBox 12">
                <a:extLst>
                  <a:ext uri="{FF2B5EF4-FFF2-40B4-BE49-F238E27FC236}">
                    <a16:creationId xmlns:a16="http://schemas.microsoft.com/office/drawing/2014/main" id="{DD91243A-341C-4A69-904B-57F2ACDA4BF9}"/>
                  </a:ext>
                </a:extLst>
              </p:cNvPr>
              <p:cNvSpPr txBox="1"/>
              <p:nvPr/>
            </p:nvSpPr>
            <p:spPr>
              <a:xfrm>
                <a:off x="1993545" y="2520146"/>
                <a:ext cx="15735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Schedule trigger</a:t>
                </a:r>
              </a:p>
            </p:txBody>
          </p:sp>
          <p:pic>
            <p:nvPicPr>
              <p:cNvPr id="14" name="Graphic 13">
                <a:extLst>
                  <a:ext uri="{FF2B5EF4-FFF2-40B4-BE49-F238E27FC236}">
                    <a16:creationId xmlns:a16="http://schemas.microsoft.com/office/drawing/2014/main" id="{57A00057-3A10-4DB2-B4FE-904AFD5BDC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72674" y="1382048"/>
                <a:ext cx="1015297" cy="1015297"/>
              </a:xfrm>
              <a:prstGeom prst="rect">
                <a:avLst/>
              </a:prstGeom>
            </p:spPr>
          </p:pic>
        </p:grpSp>
        <p:cxnSp>
          <p:nvCxnSpPr>
            <p:cNvPr id="16" name="Straight Connector 15">
              <a:extLst>
                <a:ext uri="{FF2B5EF4-FFF2-40B4-BE49-F238E27FC236}">
                  <a16:creationId xmlns:a16="http://schemas.microsoft.com/office/drawing/2014/main" id="{D509C2FD-AD3A-49B8-A4CB-BF63E87FFFAF}"/>
                </a:ext>
              </a:extLst>
            </p:cNvPr>
            <p:cNvCxnSpPr>
              <a:cxnSpLocks/>
            </p:cNvCxnSpPr>
            <p:nvPr/>
          </p:nvCxnSpPr>
          <p:spPr>
            <a:xfrm>
              <a:off x="4393764" y="2765615"/>
              <a:ext cx="1167570" cy="499896"/>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49C52BD-129B-4DF1-9F02-5A58FB3F2F29}"/>
                </a:ext>
              </a:extLst>
            </p:cNvPr>
            <p:cNvCxnSpPr>
              <a:cxnSpLocks/>
            </p:cNvCxnSpPr>
            <p:nvPr/>
          </p:nvCxnSpPr>
          <p:spPr>
            <a:xfrm flipV="1">
              <a:off x="3271715" y="4059277"/>
              <a:ext cx="2289619" cy="1191811"/>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1E3D4AB-394E-4362-ADD5-1B5651B485F3}"/>
                </a:ext>
              </a:extLst>
            </p:cNvPr>
            <p:cNvGrpSpPr/>
            <p:nvPr/>
          </p:nvGrpSpPr>
          <p:grpSpPr>
            <a:xfrm>
              <a:off x="9810268" y="4915577"/>
              <a:ext cx="1049967" cy="1121797"/>
              <a:chOff x="10009523" y="4781624"/>
              <a:chExt cx="1049967" cy="1121797"/>
            </a:xfrm>
          </p:grpSpPr>
          <p:pic>
            <p:nvPicPr>
              <p:cNvPr id="23" name="Picture 22" descr="A picture containing vector graphics&#10;&#10;Description automatically generated">
                <a:extLst>
                  <a:ext uri="{FF2B5EF4-FFF2-40B4-BE49-F238E27FC236}">
                    <a16:creationId xmlns:a16="http://schemas.microsoft.com/office/drawing/2014/main" id="{7EEB002F-32A7-4BE1-9CFA-53CEFA371617}"/>
                  </a:ext>
                </a:extLst>
              </p:cNvPr>
              <p:cNvPicPr>
                <a:picLocks noChangeAspect="1"/>
              </p:cNvPicPr>
              <p:nvPr/>
            </p:nvPicPr>
            <p:blipFill>
              <a:blip r:embed="rId7"/>
              <a:stretch>
                <a:fillRect/>
              </a:stretch>
            </p:blipFill>
            <p:spPr>
              <a:xfrm>
                <a:off x="10113446" y="4781624"/>
                <a:ext cx="780290" cy="780290"/>
              </a:xfrm>
              <a:prstGeom prst="rect">
                <a:avLst/>
              </a:prstGeom>
            </p:spPr>
          </p:pic>
          <p:sp>
            <p:nvSpPr>
              <p:cNvPr id="26" name="TextBox 25">
                <a:extLst>
                  <a:ext uri="{FF2B5EF4-FFF2-40B4-BE49-F238E27FC236}">
                    <a16:creationId xmlns:a16="http://schemas.microsoft.com/office/drawing/2014/main" id="{B398CA92-DDE7-4B91-9484-F41B4EFEF117}"/>
                  </a:ext>
                </a:extLst>
              </p:cNvPr>
              <p:cNvSpPr txBox="1"/>
              <p:nvPr/>
            </p:nvSpPr>
            <p:spPr>
              <a:xfrm>
                <a:off x="10009523" y="5657200"/>
                <a:ext cx="1049967"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Event Hubs</a:t>
                </a:r>
              </a:p>
            </p:txBody>
          </p:sp>
        </p:grpSp>
        <p:cxnSp>
          <p:nvCxnSpPr>
            <p:cNvPr id="10" name="Straight Arrow Connector 9">
              <a:extLst>
                <a:ext uri="{FF2B5EF4-FFF2-40B4-BE49-F238E27FC236}">
                  <a16:creationId xmlns:a16="http://schemas.microsoft.com/office/drawing/2014/main" id="{8B7EF8F2-1BE1-40EE-9223-D564B0ECDE0B}"/>
                </a:ext>
              </a:extLst>
            </p:cNvPr>
            <p:cNvCxnSpPr>
              <a:cxnSpLocks/>
            </p:cNvCxnSpPr>
            <p:nvPr/>
          </p:nvCxnSpPr>
          <p:spPr>
            <a:xfrm flipV="1">
              <a:off x="7355387" y="2123968"/>
              <a:ext cx="2666487" cy="1298392"/>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5832D-7DB8-44DA-B744-810FCEECACBA}"/>
                </a:ext>
              </a:extLst>
            </p:cNvPr>
            <p:cNvCxnSpPr>
              <a:cxnSpLocks/>
            </p:cNvCxnSpPr>
            <p:nvPr/>
          </p:nvCxnSpPr>
          <p:spPr>
            <a:xfrm>
              <a:off x="7355387" y="4059276"/>
              <a:ext cx="2469821" cy="1288533"/>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ADA7D5D5-2875-46FC-99C4-033760B48B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1308" y="3636853"/>
              <a:ext cx="724770" cy="724770"/>
            </a:xfrm>
            <a:prstGeom prst="rect">
              <a:avLst/>
            </a:prstGeom>
          </p:spPr>
        </p:pic>
        <p:sp>
          <p:nvSpPr>
            <p:cNvPr id="39" name="TextBox 38">
              <a:extLst>
                <a:ext uri="{FF2B5EF4-FFF2-40B4-BE49-F238E27FC236}">
                  <a16:creationId xmlns:a16="http://schemas.microsoft.com/office/drawing/2014/main" id="{7A31221D-C8E1-46B1-A921-2BA93D21BF48}"/>
                </a:ext>
              </a:extLst>
            </p:cNvPr>
            <p:cNvSpPr txBox="1"/>
            <p:nvPr/>
          </p:nvSpPr>
          <p:spPr>
            <a:xfrm>
              <a:off x="9897900" y="2368625"/>
              <a:ext cx="130715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Azure Storage</a:t>
              </a:r>
            </a:p>
          </p:txBody>
        </p:sp>
        <p:sp>
          <p:nvSpPr>
            <p:cNvPr id="40" name="TextBox 39">
              <a:extLst>
                <a:ext uri="{FF2B5EF4-FFF2-40B4-BE49-F238E27FC236}">
                  <a16:creationId xmlns:a16="http://schemas.microsoft.com/office/drawing/2014/main" id="{A2C4A8AE-9F2A-4382-8D4C-7A2846FEABE0}"/>
                </a:ext>
              </a:extLst>
            </p:cNvPr>
            <p:cNvSpPr txBox="1"/>
            <p:nvPr/>
          </p:nvSpPr>
          <p:spPr>
            <a:xfrm>
              <a:off x="7998721" y="1708312"/>
              <a:ext cx="5097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Blobs</a:t>
              </a:r>
            </a:p>
          </p:txBody>
        </p:sp>
        <p:sp>
          <p:nvSpPr>
            <p:cNvPr id="42" name="TextBox 41">
              <a:extLst>
                <a:ext uri="{FF2B5EF4-FFF2-40B4-BE49-F238E27FC236}">
                  <a16:creationId xmlns:a16="http://schemas.microsoft.com/office/drawing/2014/main" id="{6D7D003B-7B1D-44C0-9176-94753514AB3B}"/>
                </a:ext>
              </a:extLst>
            </p:cNvPr>
            <p:cNvSpPr txBox="1"/>
            <p:nvPr/>
          </p:nvSpPr>
          <p:spPr>
            <a:xfrm>
              <a:off x="8404636" y="3280891"/>
              <a:ext cx="5097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Logs</a:t>
              </a:r>
            </a:p>
          </p:txBody>
        </p:sp>
        <p:sp>
          <p:nvSpPr>
            <p:cNvPr id="34" name="Oval 33">
              <a:extLst>
                <a:ext uri="{FF2B5EF4-FFF2-40B4-BE49-F238E27FC236}">
                  <a16:creationId xmlns:a16="http://schemas.microsoft.com/office/drawing/2014/main" id="{64550B5D-83DF-4916-A3F7-9532625B4236}"/>
                </a:ext>
              </a:extLst>
            </p:cNvPr>
            <p:cNvSpPr/>
            <p:nvPr/>
          </p:nvSpPr>
          <p:spPr bwMode="auto">
            <a:xfrm>
              <a:off x="1159944" y="1748928"/>
              <a:ext cx="648000" cy="649054"/>
            </a:xfrm>
            <a:prstGeom prst="ellipse">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L</a:t>
              </a:r>
            </a:p>
          </p:txBody>
        </p:sp>
        <p:sp>
          <p:nvSpPr>
            <p:cNvPr id="50" name="Oval 49">
              <a:extLst>
                <a:ext uri="{FF2B5EF4-FFF2-40B4-BE49-F238E27FC236}">
                  <a16:creationId xmlns:a16="http://schemas.microsoft.com/office/drawing/2014/main" id="{9C8B527C-F0A7-461D-AFE9-42B739995FE8}"/>
                </a:ext>
              </a:extLst>
            </p:cNvPr>
            <p:cNvSpPr/>
            <p:nvPr/>
          </p:nvSpPr>
          <p:spPr bwMode="auto">
            <a:xfrm>
              <a:off x="1159944" y="5146991"/>
              <a:ext cx="648000" cy="649054"/>
            </a:xfrm>
            <a:prstGeom prst="ellipse">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P</a:t>
              </a:r>
            </a:p>
          </p:txBody>
        </p:sp>
        <p:sp>
          <p:nvSpPr>
            <p:cNvPr id="20" name="TextBox 19">
              <a:extLst>
                <a:ext uri="{FF2B5EF4-FFF2-40B4-BE49-F238E27FC236}">
                  <a16:creationId xmlns:a16="http://schemas.microsoft.com/office/drawing/2014/main" id="{AD15EE57-361A-451C-A31D-7B87EEBABD2C}"/>
                </a:ext>
              </a:extLst>
            </p:cNvPr>
            <p:cNvSpPr txBox="1"/>
            <p:nvPr/>
          </p:nvSpPr>
          <p:spPr>
            <a:xfrm>
              <a:off x="1894344" y="5827497"/>
              <a:ext cx="1745671"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Cosmos DB trigger</a:t>
              </a:r>
            </a:p>
          </p:txBody>
        </p:sp>
        <p:sp>
          <p:nvSpPr>
            <p:cNvPr id="15" name="Oval 14">
              <a:extLst>
                <a:ext uri="{FF2B5EF4-FFF2-40B4-BE49-F238E27FC236}">
                  <a16:creationId xmlns:a16="http://schemas.microsoft.com/office/drawing/2014/main" id="{3729404D-B5F4-4F8B-83C7-BAF88095189C}"/>
                </a:ext>
              </a:extLst>
            </p:cNvPr>
            <p:cNvSpPr/>
            <p:nvPr/>
          </p:nvSpPr>
          <p:spPr bwMode="auto">
            <a:xfrm>
              <a:off x="3831829" y="2398846"/>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900D654D-248D-438E-987A-F12B6E663E71}"/>
                </a:ext>
              </a:extLst>
            </p:cNvPr>
            <p:cNvCxnSpPr>
              <a:cxnSpLocks/>
            </p:cNvCxnSpPr>
            <p:nvPr/>
          </p:nvCxnSpPr>
          <p:spPr>
            <a:xfrm>
              <a:off x="3366469" y="2269501"/>
              <a:ext cx="411897" cy="180508"/>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2C3B97AF-471C-4312-966C-44E438907E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83785" y="4760479"/>
              <a:ext cx="1069375" cy="980261"/>
            </a:xfrm>
            <a:prstGeom prst="rect">
              <a:avLst/>
            </a:prstGeom>
          </p:spPr>
        </p:pic>
        <p:pic>
          <p:nvPicPr>
            <p:cNvPr id="51" name="Picture 50">
              <a:extLst>
                <a:ext uri="{FF2B5EF4-FFF2-40B4-BE49-F238E27FC236}">
                  <a16:creationId xmlns:a16="http://schemas.microsoft.com/office/drawing/2014/main" id="{64F53F8F-0FF1-4719-BE56-D329A7C4C5C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045560" y="1648694"/>
              <a:ext cx="726949" cy="726949"/>
            </a:xfrm>
            <a:prstGeom prst="rect">
              <a:avLst/>
            </a:prstGeom>
          </p:spPr>
        </p:pic>
        <p:pic>
          <p:nvPicPr>
            <p:cNvPr id="52" name="Graphic 51">
              <a:extLst>
                <a:ext uri="{FF2B5EF4-FFF2-40B4-BE49-F238E27FC236}">
                  <a16:creationId xmlns:a16="http://schemas.microsoft.com/office/drawing/2014/main" id="{F4BAB837-11E9-4120-A0DB-4EBA10A24EE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7741" y="2495614"/>
              <a:ext cx="606220" cy="606220"/>
            </a:xfrm>
            <a:prstGeom prst="rect">
              <a:avLst/>
            </a:prstGeom>
          </p:spPr>
        </p:pic>
        <p:pic>
          <p:nvPicPr>
            <p:cNvPr id="55" name="Graphic 54">
              <a:extLst>
                <a:ext uri="{FF2B5EF4-FFF2-40B4-BE49-F238E27FC236}">
                  <a16:creationId xmlns:a16="http://schemas.microsoft.com/office/drawing/2014/main" id="{E65FC8CC-195F-417D-ABE0-564B9DA026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75457" y="2128113"/>
              <a:ext cx="606220" cy="606220"/>
            </a:xfrm>
            <a:prstGeom prst="rect">
              <a:avLst/>
            </a:prstGeom>
          </p:spPr>
        </p:pic>
        <p:pic>
          <p:nvPicPr>
            <p:cNvPr id="57" name="Graphic 56">
              <a:extLst>
                <a:ext uri="{FF2B5EF4-FFF2-40B4-BE49-F238E27FC236}">
                  <a16:creationId xmlns:a16="http://schemas.microsoft.com/office/drawing/2014/main" id="{8A598D96-4046-4F98-AEA1-5D95C03AF8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37195" y="1865011"/>
              <a:ext cx="606220" cy="606220"/>
            </a:xfrm>
            <a:prstGeom prst="rect">
              <a:avLst/>
            </a:prstGeom>
          </p:spPr>
        </p:pic>
        <p:sp>
          <p:nvSpPr>
            <p:cNvPr id="58" name="TextBox 57">
              <a:extLst>
                <a:ext uri="{FF2B5EF4-FFF2-40B4-BE49-F238E27FC236}">
                  <a16:creationId xmlns:a16="http://schemas.microsoft.com/office/drawing/2014/main" id="{E0D875DF-217C-483A-8E35-B9412E600378}"/>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grpSp>
          <p:nvGrpSpPr>
            <p:cNvPr id="7" name="Group 6">
              <a:extLst>
                <a:ext uri="{FF2B5EF4-FFF2-40B4-BE49-F238E27FC236}">
                  <a16:creationId xmlns:a16="http://schemas.microsoft.com/office/drawing/2014/main" id="{0243A856-D137-43ED-8818-4462A9EA70B3}"/>
                </a:ext>
              </a:extLst>
            </p:cNvPr>
            <p:cNvGrpSpPr/>
            <p:nvPr/>
          </p:nvGrpSpPr>
          <p:grpSpPr>
            <a:xfrm>
              <a:off x="3508330" y="3739388"/>
              <a:ext cx="1340449" cy="1114335"/>
              <a:chOff x="3211042" y="3494346"/>
              <a:chExt cx="1848583" cy="1536754"/>
            </a:xfrm>
          </p:grpSpPr>
          <p:grpSp>
            <p:nvGrpSpPr>
              <p:cNvPr id="45" name="Group 44">
                <a:extLst>
                  <a:ext uri="{FF2B5EF4-FFF2-40B4-BE49-F238E27FC236}">
                    <a16:creationId xmlns:a16="http://schemas.microsoft.com/office/drawing/2014/main" id="{B120424F-38BB-4665-B4DB-E6CC8F33819E}"/>
                  </a:ext>
                </a:extLst>
              </p:cNvPr>
              <p:cNvGrpSpPr/>
              <p:nvPr/>
            </p:nvGrpSpPr>
            <p:grpSpPr>
              <a:xfrm>
                <a:off x="3356361" y="3769713"/>
                <a:ext cx="1551396" cy="990766"/>
                <a:chOff x="2995204" y="3598294"/>
                <a:chExt cx="1816806" cy="1160264"/>
              </a:xfrm>
            </p:grpSpPr>
            <p:pic>
              <p:nvPicPr>
                <p:cNvPr id="33" name="Picture 32">
                  <a:extLst>
                    <a:ext uri="{FF2B5EF4-FFF2-40B4-BE49-F238E27FC236}">
                      <a16:creationId xmlns:a16="http://schemas.microsoft.com/office/drawing/2014/main" id="{C497E8CF-E4DB-4748-9BF2-F1D90400A958}"/>
                    </a:ext>
                  </a:extLst>
                </p:cNvPr>
                <p:cNvPicPr>
                  <a:picLocks noChangeAspect="1"/>
                </p:cNvPicPr>
                <p:nvPr/>
              </p:nvPicPr>
              <p:blipFill>
                <a:blip r:embed="rId16"/>
                <a:stretch>
                  <a:fillRect/>
                </a:stretch>
              </p:blipFill>
              <p:spPr>
                <a:xfrm>
                  <a:off x="2995204" y="4156632"/>
                  <a:ext cx="601926" cy="601926"/>
                </a:xfrm>
                <a:prstGeom prst="rect">
                  <a:avLst/>
                </a:prstGeom>
              </p:spPr>
            </p:pic>
            <p:pic>
              <p:nvPicPr>
                <p:cNvPr id="47" name="Picture 46">
                  <a:extLst>
                    <a:ext uri="{FF2B5EF4-FFF2-40B4-BE49-F238E27FC236}">
                      <a16:creationId xmlns:a16="http://schemas.microsoft.com/office/drawing/2014/main" id="{40865ED2-6F79-4FCD-8CC9-8B51DB8E921D}"/>
                    </a:ext>
                  </a:extLst>
                </p:cNvPr>
                <p:cNvPicPr>
                  <a:picLocks noChangeAspect="1"/>
                </p:cNvPicPr>
                <p:nvPr/>
              </p:nvPicPr>
              <p:blipFill>
                <a:blip r:embed="rId16"/>
                <a:stretch>
                  <a:fillRect/>
                </a:stretch>
              </p:blipFill>
              <p:spPr>
                <a:xfrm>
                  <a:off x="3643848" y="3869504"/>
                  <a:ext cx="601926" cy="601926"/>
                </a:xfrm>
                <a:prstGeom prst="rect">
                  <a:avLst/>
                </a:prstGeom>
              </p:spPr>
            </p:pic>
            <p:pic>
              <p:nvPicPr>
                <p:cNvPr id="48" name="Picture 47">
                  <a:extLst>
                    <a:ext uri="{FF2B5EF4-FFF2-40B4-BE49-F238E27FC236}">
                      <a16:creationId xmlns:a16="http://schemas.microsoft.com/office/drawing/2014/main" id="{6D435BB1-01AF-4747-88AE-9D9590C37314}"/>
                    </a:ext>
                  </a:extLst>
                </p:cNvPr>
                <p:cNvPicPr>
                  <a:picLocks noChangeAspect="1"/>
                </p:cNvPicPr>
                <p:nvPr/>
              </p:nvPicPr>
              <p:blipFill>
                <a:blip r:embed="rId16"/>
                <a:stretch>
                  <a:fillRect/>
                </a:stretch>
              </p:blipFill>
              <p:spPr>
                <a:xfrm>
                  <a:off x="4210084" y="3598294"/>
                  <a:ext cx="601926" cy="601926"/>
                </a:xfrm>
                <a:prstGeom prst="rect">
                  <a:avLst/>
                </a:prstGeom>
              </p:spPr>
            </p:pic>
          </p:grpSp>
          <p:sp>
            <p:nvSpPr>
              <p:cNvPr id="4" name="Left Bracket 3">
                <a:extLst>
                  <a:ext uri="{FF2B5EF4-FFF2-40B4-BE49-F238E27FC236}">
                    <a16:creationId xmlns:a16="http://schemas.microsoft.com/office/drawing/2014/main" id="{3FD2C4D8-3340-4338-840B-AA0DC5890740}"/>
                  </a:ext>
                </a:extLst>
              </p:cNvPr>
              <p:cNvSpPr/>
              <p:nvPr/>
            </p:nvSpPr>
            <p:spPr>
              <a:xfrm rot="19671598">
                <a:off x="3211042" y="4344674"/>
                <a:ext cx="256510" cy="686426"/>
              </a:xfrm>
              <a:prstGeom prst="leftBracket">
                <a:avLst/>
              </a:prstGeom>
              <a:ln w="28575">
                <a:solidFill>
                  <a:srgbClr val="7D7D7D"/>
                </a:solidFill>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dirty="0"/>
              </a:p>
            </p:txBody>
          </p:sp>
          <p:sp>
            <p:nvSpPr>
              <p:cNvPr id="36" name="Left Bracket 35">
                <a:extLst>
                  <a:ext uri="{FF2B5EF4-FFF2-40B4-BE49-F238E27FC236}">
                    <a16:creationId xmlns:a16="http://schemas.microsoft.com/office/drawing/2014/main" id="{BE75F27A-0045-40BE-A0FB-BF10C2E9971F}"/>
                  </a:ext>
                </a:extLst>
              </p:cNvPr>
              <p:cNvSpPr/>
              <p:nvPr/>
            </p:nvSpPr>
            <p:spPr>
              <a:xfrm rot="8871598">
                <a:off x="4803115" y="3494346"/>
                <a:ext cx="256510" cy="686426"/>
              </a:xfrm>
              <a:prstGeom prst="leftBracket">
                <a:avLst/>
              </a:prstGeom>
              <a:ln w="28575">
                <a:solidFill>
                  <a:srgbClr val="7D7D7D"/>
                </a:solidFill>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dirty="0"/>
              </a:p>
            </p:txBody>
          </p:sp>
        </p:grpSp>
      </p:grpSp>
      <p:sp>
        <p:nvSpPr>
          <p:cNvPr id="41" name="TextBox 40" descr="The diagram depicts a schedule trigger starting a Function app that has a Cosmos DB input binding, Azure Storage output binding, and an Event Hubs output binding.">
            <a:extLst>
              <a:ext uri="{FF2B5EF4-FFF2-40B4-BE49-F238E27FC236}">
                <a16:creationId xmlns:a16="http://schemas.microsoft.com/office/drawing/2014/main" id="{E9618DB6-5533-4EFE-9B37-E384E1396040}"/>
              </a:ext>
            </a:extLst>
          </p:cNvPr>
          <p:cNvSpPr txBox="1"/>
          <p:nvPr/>
        </p:nvSpPr>
        <p:spPr>
          <a:xfrm>
            <a:off x="3229285" y="3673248"/>
            <a:ext cx="1458432"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Query docs</a:t>
            </a:r>
          </a:p>
        </p:txBody>
      </p:sp>
    </p:spTree>
    <p:custDataLst>
      <p:tags r:id="rId1"/>
    </p:custDataLst>
    <p:extLst>
      <p:ext uri="{BB962C8B-B14F-4D97-AF65-F5344CB8AC3E}">
        <p14:creationId xmlns:p14="http://schemas.microsoft.com/office/powerpoint/2010/main" val="38319632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4F08-B9DD-4319-9665-C59B78714101}"/>
              </a:ext>
            </a:extLst>
          </p:cNvPr>
          <p:cNvSpPr>
            <a:spLocks noGrp="1"/>
          </p:cNvSpPr>
          <p:nvPr>
            <p:ph type="title"/>
          </p:nvPr>
        </p:nvSpPr>
        <p:spPr/>
        <p:txBody>
          <a:bodyPr/>
          <a:lstStyle/>
          <a:p>
            <a:r>
              <a:rPr lang="en-US" dirty="0"/>
              <a:t>Integrating with Azure Virtual Network</a:t>
            </a:r>
          </a:p>
        </p:txBody>
      </p:sp>
      <p:sp>
        <p:nvSpPr>
          <p:cNvPr id="3" name="Text Placeholder 2">
            <a:extLst>
              <a:ext uri="{FF2B5EF4-FFF2-40B4-BE49-F238E27FC236}">
                <a16:creationId xmlns:a16="http://schemas.microsoft.com/office/drawing/2014/main" id="{CBC10F6A-F3E1-4BEB-92B6-B563351758AB}"/>
              </a:ext>
            </a:extLst>
          </p:cNvPr>
          <p:cNvSpPr>
            <a:spLocks noGrp="1"/>
          </p:cNvSpPr>
          <p:nvPr>
            <p:ph type="body" sz="quarter" idx="10"/>
          </p:nvPr>
        </p:nvSpPr>
        <p:spPr>
          <a:xfrm>
            <a:off x="584200" y="1435496"/>
            <a:ext cx="6118419" cy="2757678"/>
          </a:xfrm>
        </p:spPr>
        <p:txBody>
          <a:bodyPr/>
          <a:lstStyle/>
          <a:p>
            <a:r>
              <a:rPr lang="en-US" dirty="0">
                <a:latin typeface="+mn-lt"/>
              </a:rPr>
              <a:t>Requires the Premium plan</a:t>
            </a:r>
          </a:p>
          <a:p>
            <a:r>
              <a:rPr lang="en-US" dirty="0">
                <a:latin typeface="+mn-lt"/>
              </a:rPr>
              <a:t>Secures the inbound HTTP access to your app to one subnet in a Virtual Network</a:t>
            </a:r>
          </a:p>
          <a:p>
            <a:r>
              <a:rPr lang="en-US" dirty="0">
                <a:latin typeface="+mn-lt"/>
              </a:rPr>
              <a:t>Allows secure outbound calls to resources in a Virtual Network</a:t>
            </a:r>
          </a:p>
        </p:txBody>
      </p:sp>
      <p:grpSp>
        <p:nvGrpSpPr>
          <p:cNvPr id="5" name="Group 4" descr="The diagram depicts the Functions runtime making outbound connections to the internet and the Azure Virtual Network while only allowing inbound connections from the Virtual Network.">
            <a:extLst>
              <a:ext uri="{FF2B5EF4-FFF2-40B4-BE49-F238E27FC236}">
                <a16:creationId xmlns:a16="http://schemas.microsoft.com/office/drawing/2014/main" id="{27D78F4C-6AFC-4072-9E76-F811BF5B1FEE}"/>
              </a:ext>
            </a:extLst>
          </p:cNvPr>
          <p:cNvGrpSpPr/>
          <p:nvPr/>
        </p:nvGrpSpPr>
        <p:grpSpPr>
          <a:xfrm>
            <a:off x="5095875" y="471764"/>
            <a:ext cx="6482334" cy="5898456"/>
            <a:chOff x="5095875" y="471764"/>
            <a:chExt cx="6482334" cy="5898456"/>
          </a:xfrm>
        </p:grpSpPr>
        <p:pic>
          <p:nvPicPr>
            <p:cNvPr id="24" name="Graphic 23">
              <a:extLst>
                <a:ext uri="{FF2B5EF4-FFF2-40B4-BE49-F238E27FC236}">
                  <a16:creationId xmlns:a16="http://schemas.microsoft.com/office/drawing/2014/main" id="{B8D3D953-C8E5-4F2F-A46E-7323F6A234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4570" y="471764"/>
              <a:ext cx="1643985" cy="1270352"/>
            </a:xfrm>
            <a:prstGeom prst="rect">
              <a:avLst/>
            </a:prstGeom>
          </p:spPr>
        </p:pic>
        <p:grpSp>
          <p:nvGrpSpPr>
            <p:cNvPr id="4" name="Group 3">
              <a:extLst>
                <a:ext uri="{FF2B5EF4-FFF2-40B4-BE49-F238E27FC236}">
                  <a16:creationId xmlns:a16="http://schemas.microsoft.com/office/drawing/2014/main" id="{39E2706F-887D-445D-BD2A-56165CBC1C91}"/>
                </a:ext>
              </a:extLst>
            </p:cNvPr>
            <p:cNvGrpSpPr/>
            <p:nvPr/>
          </p:nvGrpSpPr>
          <p:grpSpPr>
            <a:xfrm>
              <a:off x="5095875" y="1176298"/>
              <a:ext cx="6482334" cy="5193922"/>
              <a:chOff x="5095875" y="1176298"/>
              <a:chExt cx="6482334" cy="5193922"/>
            </a:xfrm>
          </p:grpSpPr>
          <p:sp>
            <p:nvSpPr>
              <p:cNvPr id="11" name="TextBox 10">
                <a:extLst>
                  <a:ext uri="{FF2B5EF4-FFF2-40B4-BE49-F238E27FC236}">
                    <a16:creationId xmlns:a16="http://schemas.microsoft.com/office/drawing/2014/main" id="{48672BFF-B194-4538-8454-07FDE0691D26}"/>
                  </a:ext>
                </a:extLst>
              </p:cNvPr>
              <p:cNvSpPr txBox="1"/>
              <p:nvPr/>
            </p:nvSpPr>
            <p:spPr>
              <a:xfrm>
                <a:off x="8816989" y="5723889"/>
                <a:ext cx="1179152"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Functions runtime</a:t>
                </a:r>
              </a:p>
            </p:txBody>
          </p:sp>
          <p:grpSp>
            <p:nvGrpSpPr>
              <p:cNvPr id="12" name="Group 11">
                <a:extLst>
                  <a:ext uri="{FF2B5EF4-FFF2-40B4-BE49-F238E27FC236}">
                    <a16:creationId xmlns:a16="http://schemas.microsoft.com/office/drawing/2014/main" id="{0DD6A0BC-FE9E-4220-867E-A140D0D2988B}"/>
                  </a:ext>
                </a:extLst>
              </p:cNvPr>
              <p:cNvGrpSpPr/>
              <p:nvPr/>
            </p:nvGrpSpPr>
            <p:grpSpPr>
              <a:xfrm>
                <a:off x="8116481" y="2909826"/>
                <a:ext cx="2580168" cy="817829"/>
                <a:chOff x="8789581" y="2744726"/>
                <a:chExt cx="2580168" cy="817829"/>
              </a:xfrm>
            </p:grpSpPr>
            <p:sp>
              <p:nvSpPr>
                <p:cNvPr id="13" name="Rectangle: Rounded Corners 12">
                  <a:extLst>
                    <a:ext uri="{FF2B5EF4-FFF2-40B4-BE49-F238E27FC236}">
                      <a16:creationId xmlns:a16="http://schemas.microsoft.com/office/drawing/2014/main" id="{498E6E8A-35B6-48CD-BE50-1A3292A7BA80}"/>
                    </a:ext>
                  </a:extLst>
                </p:cNvPr>
                <p:cNvSpPr/>
                <p:nvPr/>
              </p:nvSpPr>
              <p:spPr>
                <a:xfrm>
                  <a:off x="8789581" y="2744726"/>
                  <a:ext cx="2580168" cy="8178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FDCCCFA-CAF7-45E9-8B58-5191F9294D44}"/>
                    </a:ext>
                  </a:extLst>
                </p:cNvPr>
                <p:cNvSpPr txBox="1"/>
                <p:nvPr/>
              </p:nvSpPr>
              <p:spPr>
                <a:xfrm>
                  <a:off x="9461312" y="2959670"/>
                  <a:ext cx="1908437"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HTTP front-ends</a:t>
                  </a:r>
                </a:p>
              </p:txBody>
            </p:sp>
            <p:pic>
              <p:nvPicPr>
                <p:cNvPr id="15" name="Graphic 14">
                  <a:extLst>
                    <a:ext uri="{FF2B5EF4-FFF2-40B4-BE49-F238E27FC236}">
                      <a16:creationId xmlns:a16="http://schemas.microsoft.com/office/drawing/2014/main" id="{2C6681C2-73E4-496B-984B-4C6C932582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6037" y="2901416"/>
                  <a:ext cx="476250" cy="476250"/>
                </a:xfrm>
                <a:prstGeom prst="rect">
                  <a:avLst/>
                </a:prstGeom>
              </p:spPr>
            </p:pic>
          </p:grpSp>
          <p:sp>
            <p:nvSpPr>
              <p:cNvPr id="17" name="Rectangle: Rounded Corners 16">
                <a:extLst>
                  <a:ext uri="{FF2B5EF4-FFF2-40B4-BE49-F238E27FC236}">
                    <a16:creationId xmlns:a16="http://schemas.microsoft.com/office/drawing/2014/main" id="{DDA82C24-3A0C-4B24-9ED2-58E499E5FBF9}"/>
                  </a:ext>
                </a:extLst>
              </p:cNvPr>
              <p:cNvSpPr/>
              <p:nvPr/>
            </p:nvSpPr>
            <p:spPr>
              <a:xfrm>
                <a:off x="5095875" y="4880383"/>
                <a:ext cx="2662153" cy="817829"/>
              </a:xfrm>
              <a:prstGeom prst="roundRect">
                <a:avLst>
                  <a:gd name="adj" fmla="val 10844"/>
                </a:avLst>
              </a:prstGeom>
              <a:solidFill>
                <a:schemeClr val="bg1"/>
              </a:solidFill>
              <a:ln w="28575">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90410C8-15B0-4DDC-A394-4D1E6E6FD9C4}"/>
                  </a:ext>
                </a:extLst>
              </p:cNvPr>
              <p:cNvSpPr txBox="1"/>
              <p:nvPr/>
            </p:nvSpPr>
            <p:spPr>
              <a:xfrm>
                <a:off x="5867073" y="5107324"/>
                <a:ext cx="1795706"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Virtual </a:t>
                </a:r>
                <a:r>
                  <a:rPr lang="en-US" dirty="0">
                    <a:solidFill>
                      <a:srgbClr val="000000"/>
                    </a:solidFill>
                    <a:latin typeface="Segoe UI"/>
                  </a:rPr>
                  <a:t>Network</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FAFB19F2-DBC6-4861-AB4C-F6AEAF328A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5395" y="4997271"/>
                <a:ext cx="584052" cy="584052"/>
              </a:xfrm>
              <a:prstGeom prst="rect">
                <a:avLst/>
              </a:prstGeom>
            </p:spPr>
          </p:pic>
          <p:cxnSp>
            <p:nvCxnSpPr>
              <p:cNvPr id="20" name="Connector: Curved 19">
                <a:extLst>
                  <a:ext uri="{FF2B5EF4-FFF2-40B4-BE49-F238E27FC236}">
                    <a16:creationId xmlns:a16="http://schemas.microsoft.com/office/drawing/2014/main" id="{D331DB5F-B749-49DB-8D94-0776B4870E58}"/>
                  </a:ext>
                </a:extLst>
              </p:cNvPr>
              <p:cNvCxnSpPr>
                <a:cxnSpLocks/>
                <a:stCxn id="17" idx="0"/>
                <a:endCxn id="13" idx="1"/>
              </p:cNvCxnSpPr>
              <p:nvPr/>
            </p:nvCxnSpPr>
            <p:spPr>
              <a:xfrm rot="5400000" flipH="1" flipV="1">
                <a:off x="6490895" y="3254798"/>
                <a:ext cx="1561642" cy="1689529"/>
              </a:xfrm>
              <a:prstGeom prst="curvedConnector2">
                <a:avLst/>
              </a:prstGeom>
              <a:ln w="571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8E227-9D06-4E99-AFCD-490D708F53E6}"/>
                  </a:ext>
                </a:extLst>
              </p:cNvPr>
              <p:cNvCxnSpPr>
                <a:stCxn id="10" idx="1"/>
              </p:cNvCxnSpPr>
              <p:nvPr/>
            </p:nvCxnSpPr>
            <p:spPr>
              <a:xfrm flipH="1">
                <a:off x="7758028" y="5289298"/>
                <a:ext cx="1071661" cy="0"/>
              </a:xfrm>
              <a:prstGeom prst="straightConnector1">
                <a:avLst/>
              </a:prstGeom>
              <a:ln w="571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7C95C2-D992-4F38-A35E-3CF07924BFE2}"/>
                  </a:ext>
                </a:extLst>
              </p:cNvPr>
              <p:cNvCxnSpPr/>
              <p:nvPr/>
            </p:nvCxnSpPr>
            <p:spPr>
              <a:xfrm>
                <a:off x="9410700" y="1447798"/>
                <a:ext cx="0" cy="1462028"/>
              </a:xfrm>
              <a:prstGeom prst="straightConnector1">
                <a:avLst/>
              </a:prstGeom>
              <a:ln w="57150">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9A681F-C210-44D2-A94D-AC194FBD3BF3}"/>
                  </a:ext>
                </a:extLst>
              </p:cNvPr>
              <p:cNvSpPr txBox="1"/>
              <p:nvPr/>
            </p:nvSpPr>
            <p:spPr>
              <a:xfrm>
                <a:off x="8879369" y="1542377"/>
                <a:ext cx="1027689" cy="369332"/>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Internet</a:t>
                </a:r>
              </a:p>
            </p:txBody>
          </p:sp>
          <p:sp>
            <p:nvSpPr>
              <p:cNvPr id="39" name="Arc 38">
                <a:extLst>
                  <a:ext uri="{FF2B5EF4-FFF2-40B4-BE49-F238E27FC236}">
                    <a16:creationId xmlns:a16="http://schemas.microsoft.com/office/drawing/2014/main" id="{80B792E4-E51B-489B-B36F-3A990B39BA46}"/>
                  </a:ext>
                </a:extLst>
              </p:cNvPr>
              <p:cNvSpPr/>
              <p:nvPr/>
            </p:nvSpPr>
            <p:spPr>
              <a:xfrm flipV="1">
                <a:off x="7997859" y="1176298"/>
                <a:ext cx="3580350" cy="4087161"/>
              </a:xfrm>
              <a:prstGeom prst="arc">
                <a:avLst>
                  <a:gd name="adj1" fmla="val 16333356"/>
                  <a:gd name="adj2" fmla="val 4929676"/>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pic>
            <p:nvPicPr>
              <p:cNvPr id="10" name="Graphic 9">
                <a:extLst>
                  <a:ext uri="{FF2B5EF4-FFF2-40B4-BE49-F238E27FC236}">
                    <a16:creationId xmlns:a16="http://schemas.microsoft.com/office/drawing/2014/main" id="{9BE05109-4018-4B6F-8C1A-849FFB4D0F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29689" y="4725772"/>
                <a:ext cx="1127051" cy="1127051"/>
              </a:xfrm>
              <a:prstGeom prst="rect">
                <a:avLst/>
              </a:prstGeom>
            </p:spPr>
          </p:pic>
        </p:grpSp>
      </p:grpSp>
    </p:spTree>
    <p:custDataLst>
      <p:tags r:id="rId1"/>
    </p:custDataLst>
    <p:extLst>
      <p:ext uri="{BB962C8B-B14F-4D97-AF65-F5344CB8AC3E}">
        <p14:creationId xmlns:p14="http://schemas.microsoft.com/office/powerpoint/2010/main" val="7444534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720-DC86-4C4D-84E3-5DC1FE7C6AD7}"/>
              </a:ext>
            </a:extLst>
          </p:cNvPr>
          <p:cNvSpPr>
            <a:spLocks noGrp="1"/>
          </p:cNvSpPr>
          <p:nvPr>
            <p:ph type="title"/>
          </p:nvPr>
        </p:nvSpPr>
        <p:spPr/>
        <p:txBody>
          <a:bodyPr/>
          <a:lstStyle/>
          <a:p>
            <a:r>
              <a:rPr lang="en-US" dirty="0"/>
              <a:t>Azure Virtual Network integration example</a:t>
            </a:r>
          </a:p>
        </p:txBody>
      </p:sp>
      <p:grpSp>
        <p:nvGrpSpPr>
          <p:cNvPr id="3" name="Group 2" descr="The diagram depicts a Function app making a secure request to a virtual machine within the same Virtual Network.&#10;">
            <a:extLst>
              <a:ext uri="{FF2B5EF4-FFF2-40B4-BE49-F238E27FC236}">
                <a16:creationId xmlns:a16="http://schemas.microsoft.com/office/drawing/2014/main" id="{4672A43E-2566-46C7-B9EE-87A1E0483B20}"/>
              </a:ext>
            </a:extLst>
          </p:cNvPr>
          <p:cNvGrpSpPr/>
          <p:nvPr/>
        </p:nvGrpSpPr>
        <p:grpSpPr>
          <a:xfrm>
            <a:off x="825553" y="1435254"/>
            <a:ext cx="9749898" cy="3987491"/>
            <a:chOff x="825553" y="1435254"/>
            <a:chExt cx="9749898" cy="3987491"/>
          </a:xfrm>
        </p:grpSpPr>
        <p:pic>
          <p:nvPicPr>
            <p:cNvPr id="6" name="Picture 5" descr="A close up of a sign&#10;&#10;Description automatically generated">
              <a:extLst>
                <a:ext uri="{FF2B5EF4-FFF2-40B4-BE49-F238E27FC236}">
                  <a16:creationId xmlns:a16="http://schemas.microsoft.com/office/drawing/2014/main" id="{B6BFE654-0538-4315-B415-8CB8BC87810A}"/>
                </a:ext>
              </a:extLst>
            </p:cNvPr>
            <p:cNvPicPr>
              <a:picLocks noChangeAspect="1"/>
            </p:cNvPicPr>
            <p:nvPr/>
          </p:nvPicPr>
          <p:blipFill>
            <a:blip r:embed="rId4"/>
            <a:stretch>
              <a:fillRect/>
            </a:stretch>
          </p:blipFill>
          <p:spPr>
            <a:xfrm>
              <a:off x="4008834" y="3635648"/>
              <a:ext cx="1458432" cy="1458432"/>
            </a:xfrm>
            <a:prstGeom prst="rect">
              <a:avLst/>
            </a:prstGeom>
          </p:spPr>
        </p:pic>
        <p:pic>
          <p:nvPicPr>
            <p:cNvPr id="7" name="Picture 6">
              <a:extLst>
                <a:ext uri="{FF2B5EF4-FFF2-40B4-BE49-F238E27FC236}">
                  <a16:creationId xmlns:a16="http://schemas.microsoft.com/office/drawing/2014/main" id="{978D3F72-A439-4B0F-8BCF-5D20E0C96818}"/>
                </a:ext>
              </a:extLst>
            </p:cNvPr>
            <p:cNvPicPr>
              <a:picLocks noChangeAspect="1"/>
            </p:cNvPicPr>
            <p:nvPr/>
          </p:nvPicPr>
          <p:blipFill>
            <a:blip r:embed="rId5"/>
            <a:stretch>
              <a:fillRect/>
            </a:stretch>
          </p:blipFill>
          <p:spPr>
            <a:xfrm>
              <a:off x="8833222" y="1624626"/>
              <a:ext cx="829816" cy="829816"/>
            </a:xfrm>
            <a:prstGeom prst="rect">
              <a:avLst/>
            </a:prstGeom>
          </p:spPr>
        </p:pic>
        <p:cxnSp>
          <p:nvCxnSpPr>
            <p:cNvPr id="13" name="Straight Arrow Connector 12">
              <a:extLst>
                <a:ext uri="{FF2B5EF4-FFF2-40B4-BE49-F238E27FC236}">
                  <a16:creationId xmlns:a16="http://schemas.microsoft.com/office/drawing/2014/main" id="{7171EA6F-8FED-4116-ADD7-12AD70DBABDA}"/>
                </a:ext>
              </a:extLst>
            </p:cNvPr>
            <p:cNvCxnSpPr>
              <a:cxnSpLocks/>
            </p:cNvCxnSpPr>
            <p:nvPr/>
          </p:nvCxnSpPr>
          <p:spPr>
            <a:xfrm>
              <a:off x="2217423" y="4364864"/>
              <a:ext cx="1702480" cy="0"/>
            </a:xfrm>
            <a:prstGeom prst="straightConnector1">
              <a:avLst/>
            </a:prstGeom>
            <a:ln w="57150">
              <a:solidFill>
                <a:srgbClr val="D73B0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A891A11-3E5D-4331-880B-C00212B230BC}"/>
                </a:ext>
              </a:extLst>
            </p:cNvPr>
            <p:cNvSpPr/>
            <p:nvPr/>
          </p:nvSpPr>
          <p:spPr bwMode="auto">
            <a:xfrm>
              <a:off x="3036183" y="1435254"/>
              <a:ext cx="2654642" cy="3987491"/>
            </a:xfrm>
            <a:prstGeom prst="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46B755F6-7EE1-4EA5-80D8-DDE97317A425}"/>
                </a:ext>
              </a:extLst>
            </p:cNvPr>
            <p:cNvSpPr txBox="1"/>
            <p:nvPr/>
          </p:nvSpPr>
          <p:spPr>
            <a:xfrm>
              <a:off x="4329819" y="1973730"/>
              <a:ext cx="1219848" cy="738664"/>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Premium App Service plan</a:t>
              </a:r>
            </a:p>
          </p:txBody>
        </p:sp>
        <p:pic>
          <p:nvPicPr>
            <p:cNvPr id="5" name="Graphic 4">
              <a:extLst>
                <a:ext uri="{FF2B5EF4-FFF2-40B4-BE49-F238E27FC236}">
                  <a16:creationId xmlns:a16="http://schemas.microsoft.com/office/drawing/2014/main" id="{2A8C384E-4553-4D1D-8E97-663A16CF81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5553" y="3729688"/>
              <a:ext cx="1643985" cy="1270352"/>
            </a:xfrm>
            <a:prstGeom prst="rect">
              <a:avLst/>
            </a:prstGeom>
          </p:spPr>
        </p:pic>
        <p:sp>
          <p:nvSpPr>
            <p:cNvPr id="18" name="TextBox 17">
              <a:extLst>
                <a:ext uri="{FF2B5EF4-FFF2-40B4-BE49-F238E27FC236}">
                  <a16:creationId xmlns:a16="http://schemas.microsoft.com/office/drawing/2014/main" id="{52A1BF0C-2D7A-4205-A682-CC841306D443}"/>
                </a:ext>
              </a:extLst>
            </p:cNvPr>
            <p:cNvSpPr txBox="1"/>
            <p:nvPr/>
          </p:nvSpPr>
          <p:spPr>
            <a:xfrm>
              <a:off x="1235167" y="4748034"/>
              <a:ext cx="824756"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Internet</a:t>
              </a:r>
            </a:p>
          </p:txBody>
        </p:sp>
        <p:sp>
          <p:nvSpPr>
            <p:cNvPr id="19" name="TextBox 18">
              <a:extLst>
                <a:ext uri="{FF2B5EF4-FFF2-40B4-BE49-F238E27FC236}">
                  <a16:creationId xmlns:a16="http://schemas.microsoft.com/office/drawing/2014/main" id="{6B450E62-5178-40B9-B7BE-0C7E5D8A79CF}"/>
                </a:ext>
              </a:extLst>
            </p:cNvPr>
            <p:cNvSpPr txBox="1"/>
            <p:nvPr/>
          </p:nvSpPr>
          <p:spPr>
            <a:xfrm>
              <a:off x="6170269" y="2387502"/>
              <a:ext cx="1955252" cy="492443"/>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Network Integration</a:t>
              </a:r>
            </a:p>
          </p:txBody>
        </p:sp>
        <p:sp>
          <p:nvSpPr>
            <p:cNvPr id="20" name="Rectangle 19">
              <a:extLst>
                <a:ext uri="{FF2B5EF4-FFF2-40B4-BE49-F238E27FC236}">
                  <a16:creationId xmlns:a16="http://schemas.microsoft.com/office/drawing/2014/main" id="{342983C3-98EF-48F7-A84B-C2A45255F4C1}"/>
                </a:ext>
              </a:extLst>
            </p:cNvPr>
            <p:cNvSpPr/>
            <p:nvPr/>
          </p:nvSpPr>
          <p:spPr bwMode="auto">
            <a:xfrm>
              <a:off x="7920809" y="1435254"/>
              <a:ext cx="2654642" cy="3987491"/>
            </a:xfrm>
            <a:prstGeom prst="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C91408C5-1445-4845-AEDD-783223976427}"/>
                </a:ext>
              </a:extLst>
            </p:cNvPr>
            <p:cNvSpPr txBox="1"/>
            <p:nvPr/>
          </p:nvSpPr>
          <p:spPr>
            <a:xfrm>
              <a:off x="8512341" y="2404916"/>
              <a:ext cx="1471579" cy="246221"/>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Network</a:t>
              </a:r>
              <a:endParaRPr lang="en-IN" sz="1600" dirty="0">
                <a:gradFill>
                  <a:gsLst>
                    <a:gs pos="2917">
                      <a:schemeClr val="tx1"/>
                    </a:gs>
                    <a:gs pos="30000">
                      <a:schemeClr val="tx1"/>
                    </a:gs>
                  </a:gsLst>
                  <a:lin ang="5400000" scaled="0"/>
                </a:gradFill>
                <a:latin typeface="+mj-lt"/>
              </a:endParaRPr>
            </a:p>
          </p:txBody>
        </p:sp>
        <p:cxnSp>
          <p:nvCxnSpPr>
            <p:cNvPr id="25" name="Straight Connector 24">
              <a:extLst>
                <a:ext uri="{FF2B5EF4-FFF2-40B4-BE49-F238E27FC236}">
                  <a16:creationId xmlns:a16="http://schemas.microsoft.com/office/drawing/2014/main" id="{1D30B0D5-3FFF-4FDE-9387-4F8AA923A628}"/>
                </a:ext>
              </a:extLst>
            </p:cNvPr>
            <p:cNvCxnSpPr>
              <a:cxnSpLocks/>
            </p:cNvCxnSpPr>
            <p:nvPr/>
          </p:nvCxnSpPr>
          <p:spPr>
            <a:xfrm>
              <a:off x="4722810" y="3235919"/>
              <a:ext cx="4546968" cy="0"/>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5E43AB-7677-4034-BF38-AEBC336D0DEE}"/>
                </a:ext>
              </a:extLst>
            </p:cNvPr>
            <p:cNvCxnSpPr/>
            <p:nvPr/>
          </p:nvCxnSpPr>
          <p:spPr>
            <a:xfrm>
              <a:off x="4738050" y="3208415"/>
              <a:ext cx="0" cy="36576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7D29433-65E6-41AF-8AEA-018AF0124F92}"/>
                </a:ext>
              </a:extLst>
            </p:cNvPr>
            <p:cNvCxnSpPr>
              <a:cxnSpLocks/>
            </p:cNvCxnSpPr>
            <p:nvPr/>
          </p:nvCxnSpPr>
          <p:spPr>
            <a:xfrm>
              <a:off x="9248130" y="3208415"/>
              <a:ext cx="0" cy="36576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D2E2845-1C54-456A-BB0E-19975B217F89}"/>
                </a:ext>
              </a:extLst>
            </p:cNvPr>
            <p:cNvSpPr txBox="1"/>
            <p:nvPr/>
          </p:nvSpPr>
          <p:spPr>
            <a:xfrm>
              <a:off x="8467171" y="4646462"/>
              <a:ext cx="1561919" cy="246221"/>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Machines</a:t>
              </a:r>
              <a:endParaRPr lang="en-IN" sz="1600" dirty="0">
                <a:gradFill>
                  <a:gsLst>
                    <a:gs pos="2917">
                      <a:schemeClr val="tx1"/>
                    </a:gs>
                    <a:gs pos="30000">
                      <a:schemeClr val="tx1"/>
                    </a:gs>
                  </a:gsLst>
                  <a:lin ang="5400000" scaled="0"/>
                </a:gradFill>
                <a:latin typeface="+mj-lt"/>
              </a:endParaRPr>
            </a:p>
          </p:txBody>
        </p:sp>
        <p:sp>
          <p:nvSpPr>
            <p:cNvPr id="24" name="TextBox 23">
              <a:extLst>
                <a:ext uri="{FF2B5EF4-FFF2-40B4-BE49-F238E27FC236}">
                  <a16:creationId xmlns:a16="http://schemas.microsoft.com/office/drawing/2014/main" id="{DA1D18BC-A3E2-4332-8064-8625D34B3F13}"/>
                </a:ext>
              </a:extLst>
            </p:cNvPr>
            <p:cNvSpPr txBox="1"/>
            <p:nvPr/>
          </p:nvSpPr>
          <p:spPr>
            <a:xfrm>
              <a:off x="3993594" y="5012191"/>
              <a:ext cx="1458431" cy="246221"/>
            </a:xfrm>
            <a:prstGeom prst="rect">
              <a:avLst/>
            </a:prstGeom>
            <a:noFill/>
          </p:spPr>
          <p:txBody>
            <a:bodyPr wrap="square" lIns="0" tIns="0" rIns="0" bIns="0" rtlCol="0">
              <a:spAutoFit/>
            </a:bodyPr>
            <a:lstStyle/>
            <a:p>
              <a:r>
                <a:rPr lang="en-US" sz="1600" dirty="0"/>
                <a:t>Function app </a:t>
              </a:r>
              <a:endParaRPr lang="en-IN" sz="1600" dirty="0">
                <a:gradFill>
                  <a:gsLst>
                    <a:gs pos="2917">
                      <a:schemeClr val="tx1"/>
                    </a:gs>
                    <a:gs pos="30000">
                      <a:schemeClr val="tx1"/>
                    </a:gs>
                  </a:gsLst>
                  <a:lin ang="5400000" scaled="0"/>
                </a:gradFill>
                <a:latin typeface="+mj-lt"/>
              </a:endParaRPr>
            </a:p>
          </p:txBody>
        </p:sp>
        <p:pic>
          <p:nvPicPr>
            <p:cNvPr id="8" name="Graphic 7">
              <a:extLst>
                <a:ext uri="{FF2B5EF4-FFF2-40B4-BE49-F238E27FC236}">
                  <a16:creationId xmlns:a16="http://schemas.microsoft.com/office/drawing/2014/main" id="{7F44D7A1-A609-4D06-905C-AB8EFEB3B1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5438" y="1903882"/>
              <a:ext cx="784325" cy="784325"/>
            </a:xfrm>
            <a:prstGeom prst="rect">
              <a:avLst/>
            </a:prstGeom>
          </p:spPr>
        </p:pic>
        <p:pic>
          <p:nvPicPr>
            <p:cNvPr id="12" name="Picture 11">
              <a:extLst>
                <a:ext uri="{FF2B5EF4-FFF2-40B4-BE49-F238E27FC236}">
                  <a16:creationId xmlns:a16="http://schemas.microsoft.com/office/drawing/2014/main" id="{F4A6518D-1D73-4F9E-AFF7-F19667934751}"/>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816722" y="3748724"/>
              <a:ext cx="906111" cy="906111"/>
            </a:xfrm>
            <a:prstGeom prst="rect">
              <a:avLst/>
            </a:prstGeom>
          </p:spPr>
        </p:pic>
        <p:sp>
          <p:nvSpPr>
            <p:cNvPr id="15" name="Arrow: Right 14">
              <a:extLst>
                <a:ext uri="{FF2B5EF4-FFF2-40B4-BE49-F238E27FC236}">
                  <a16:creationId xmlns:a16="http://schemas.microsoft.com/office/drawing/2014/main" id="{D4C42CE1-9939-4F67-B480-1CA9FD4F372B}"/>
                </a:ext>
              </a:extLst>
            </p:cNvPr>
            <p:cNvSpPr/>
            <p:nvPr/>
          </p:nvSpPr>
          <p:spPr bwMode="auto">
            <a:xfrm>
              <a:off x="5934553" y="2958920"/>
              <a:ext cx="1883504" cy="553998"/>
            </a:xfrm>
            <a:prstGeom prst="rightArrow">
              <a:avLst/>
            </a:prstGeom>
            <a:solidFill>
              <a:srgbClr val="D73B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custDataLst>
      <p:tags r:id="rId1"/>
    </p:custDataLst>
    <p:extLst>
      <p:ext uri="{BB962C8B-B14F-4D97-AF65-F5344CB8AC3E}">
        <p14:creationId xmlns:p14="http://schemas.microsoft.com/office/powerpoint/2010/main" val="1434837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768E-D05E-4C64-ADF4-14C7A06E7FC7}"/>
              </a:ext>
            </a:extLst>
          </p:cNvPr>
          <p:cNvSpPr>
            <a:spLocks noGrp="1"/>
          </p:cNvSpPr>
          <p:nvPr>
            <p:ph type="title"/>
          </p:nvPr>
        </p:nvSpPr>
        <p:spPr>
          <a:xfrm>
            <a:off x="588263" y="457200"/>
            <a:ext cx="11018520" cy="553998"/>
          </a:xfrm>
        </p:spPr>
        <p:txBody>
          <a:bodyPr/>
          <a:lstStyle/>
          <a:p>
            <a:r>
              <a:rPr lang="en-US" dirty="0"/>
              <a:t>Best practices</a:t>
            </a:r>
          </a:p>
        </p:txBody>
      </p:sp>
      <p:sp>
        <p:nvSpPr>
          <p:cNvPr id="3" name="Text Placeholder 2">
            <a:extLst>
              <a:ext uri="{FF2B5EF4-FFF2-40B4-BE49-F238E27FC236}">
                <a16:creationId xmlns:a16="http://schemas.microsoft.com/office/drawing/2014/main" id="{EC18157E-2BB5-4975-8F66-AA63BD0FF125}"/>
              </a:ext>
            </a:extLst>
          </p:cNvPr>
          <p:cNvSpPr>
            <a:spLocks noGrp="1"/>
          </p:cNvSpPr>
          <p:nvPr>
            <p:ph type="body" sz="quarter" idx="10"/>
          </p:nvPr>
        </p:nvSpPr>
        <p:spPr>
          <a:xfrm>
            <a:off x="584200" y="1435497"/>
            <a:ext cx="11018520" cy="3976473"/>
          </a:xfrm>
        </p:spPr>
        <p:txBody>
          <a:bodyPr/>
          <a:lstStyle/>
          <a:p>
            <a:r>
              <a:rPr lang="en-US" dirty="0">
                <a:latin typeface="+mn-lt"/>
              </a:rPr>
              <a:t>Avoid long-running functions:</a:t>
            </a:r>
          </a:p>
          <a:p>
            <a:pPr lvl="1"/>
            <a:r>
              <a:rPr lang="en-US" dirty="0"/>
              <a:t>Functions that run for a long time can time out</a:t>
            </a:r>
          </a:p>
          <a:p>
            <a:r>
              <a:rPr lang="en-US" dirty="0">
                <a:latin typeface="+mn-lt"/>
              </a:rPr>
              <a:t>Use queues for cross-function communication:</a:t>
            </a:r>
          </a:p>
          <a:p>
            <a:pPr lvl="1"/>
            <a:r>
              <a:rPr lang="en-US" dirty="0"/>
              <a:t>If you require direct communication, consider Durable Functions or Azure Logic Apps</a:t>
            </a:r>
          </a:p>
          <a:p>
            <a:r>
              <a:rPr lang="en-US" dirty="0">
                <a:latin typeface="+mn-lt"/>
              </a:rPr>
              <a:t>Write stateless functions:</a:t>
            </a:r>
          </a:p>
          <a:p>
            <a:pPr lvl="1"/>
            <a:r>
              <a:rPr lang="en-US" dirty="0"/>
              <a:t>Functions should be stateless and idempotent</a:t>
            </a:r>
          </a:p>
          <a:p>
            <a:pPr lvl="1"/>
            <a:r>
              <a:rPr lang="en-US" dirty="0"/>
              <a:t>State data should be associated with your input and output payloads</a:t>
            </a:r>
          </a:p>
          <a:p>
            <a:r>
              <a:rPr lang="en-US" dirty="0">
                <a:latin typeface="+mn-lt"/>
              </a:rPr>
              <a:t>Code defensively:</a:t>
            </a:r>
          </a:p>
          <a:p>
            <a:pPr lvl="1"/>
            <a:r>
              <a:rPr lang="en-US" dirty="0"/>
              <a:t>Assume that your function might need to continue from a previous fail point</a:t>
            </a:r>
          </a:p>
        </p:txBody>
      </p:sp>
    </p:spTree>
    <p:custDataLst>
      <p:tags r:id="rId1"/>
    </p:custDataLst>
    <p:extLst>
      <p:ext uri="{BB962C8B-B14F-4D97-AF65-F5344CB8AC3E}">
        <p14:creationId xmlns:p14="http://schemas.microsoft.com/office/powerpoint/2010/main" val="39506937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596415"/>
            <a:ext cx="4159950" cy="1661993"/>
          </a:xfrm>
        </p:spPr>
        <p:txBody>
          <a:bodyPr/>
          <a:lstStyle/>
          <a:p>
            <a:r>
              <a:rPr lang="en-US" dirty="0"/>
              <a:t>Azure Functions:</a:t>
            </a:r>
            <a:br>
              <a:rPr lang="en-US" dirty="0"/>
            </a:br>
            <a:r>
              <a:rPr lang="en-US" dirty="0"/>
              <a:t>Developing Functions</a:t>
            </a:r>
          </a:p>
        </p:txBody>
      </p:sp>
    </p:spTree>
    <p:extLst>
      <p:ext uri="{BB962C8B-B14F-4D97-AF65-F5344CB8AC3E}">
        <p14:creationId xmlns:p14="http://schemas.microsoft.com/office/powerpoint/2010/main" val="35368734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FF03-3360-45A7-80EE-B46A316019CA}"/>
              </a:ext>
            </a:extLst>
          </p:cNvPr>
          <p:cNvSpPr>
            <a:spLocks noGrp="1"/>
          </p:cNvSpPr>
          <p:nvPr>
            <p:ph type="title"/>
          </p:nvPr>
        </p:nvSpPr>
        <p:spPr>
          <a:xfrm>
            <a:off x="588263" y="457200"/>
            <a:ext cx="11018520" cy="553998"/>
          </a:xfrm>
        </p:spPr>
        <p:txBody>
          <a:bodyPr/>
          <a:lstStyle/>
          <a:p>
            <a:r>
              <a:rPr lang="en-US" dirty="0"/>
              <a:t>Azure Functions in Visual Studio Code</a:t>
            </a:r>
          </a:p>
        </p:txBody>
      </p:sp>
      <p:sp>
        <p:nvSpPr>
          <p:cNvPr id="3" name="Text Placeholder 2">
            <a:extLst>
              <a:ext uri="{FF2B5EF4-FFF2-40B4-BE49-F238E27FC236}">
                <a16:creationId xmlns:a16="http://schemas.microsoft.com/office/drawing/2014/main" id="{E1DD8969-FA5A-44B1-83FA-87B5B228B39C}"/>
              </a:ext>
            </a:extLst>
          </p:cNvPr>
          <p:cNvSpPr>
            <a:spLocks noGrp="1"/>
          </p:cNvSpPr>
          <p:nvPr>
            <p:ph type="body" sz="quarter" idx="10"/>
          </p:nvPr>
        </p:nvSpPr>
        <p:spPr>
          <a:xfrm>
            <a:off x="584200" y="1435497"/>
            <a:ext cx="11018520" cy="2856167"/>
          </a:xfrm>
        </p:spPr>
        <p:txBody>
          <a:bodyPr/>
          <a:lstStyle/>
          <a:p>
            <a:r>
              <a:rPr lang="en-US" dirty="0">
                <a:latin typeface="+mn-lt"/>
              </a:rPr>
              <a:t>Use the Azure Functions extension for Visual Studio Code to:</a:t>
            </a:r>
          </a:p>
          <a:p>
            <a:pPr lvl="1"/>
            <a:r>
              <a:rPr lang="en-US" dirty="0"/>
              <a:t>Build and run functions locally</a:t>
            </a:r>
          </a:p>
          <a:p>
            <a:pPr lvl="1"/>
            <a:r>
              <a:rPr lang="en-US" dirty="0"/>
              <a:t>Publish functions to Azure</a:t>
            </a:r>
          </a:p>
          <a:p>
            <a:pPr lvl="1"/>
            <a:r>
              <a:rPr lang="en-US" dirty="0"/>
              <a:t>Build C# pre-compiled class libraries</a:t>
            </a:r>
          </a:p>
          <a:p>
            <a:pPr lvl="1"/>
            <a:r>
              <a:rPr lang="en-US" dirty="0"/>
              <a:t>Build C# scripts by adjusting the extension settings</a:t>
            </a:r>
          </a:p>
          <a:p>
            <a:r>
              <a:rPr lang="en-US" dirty="0">
                <a:latin typeface="+mn-lt"/>
              </a:rPr>
              <a:t>Use the many built-in features and extensions for Visual Studio Code to make development easier</a:t>
            </a:r>
            <a:endParaRPr lang="en-US" dirty="0"/>
          </a:p>
        </p:txBody>
      </p:sp>
    </p:spTree>
    <p:custDataLst>
      <p:tags r:id="rId1"/>
    </p:custDataLst>
    <p:extLst>
      <p:ext uri="{BB962C8B-B14F-4D97-AF65-F5344CB8AC3E}">
        <p14:creationId xmlns:p14="http://schemas.microsoft.com/office/powerpoint/2010/main" val="15532949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5103F-ACDD-4E6B-BEE6-4F3C682C6153}"/>
              </a:ext>
            </a:extLst>
          </p:cNvPr>
          <p:cNvSpPr>
            <a:spLocks noGrp="1"/>
          </p:cNvSpPr>
          <p:nvPr>
            <p:ph type="title"/>
          </p:nvPr>
        </p:nvSpPr>
        <p:spPr/>
        <p:txBody>
          <a:bodyPr/>
          <a:lstStyle/>
          <a:p>
            <a:r>
              <a:rPr lang="en-US" dirty="0"/>
              <a:t>Partner Technical Boot Camp Agenda</a:t>
            </a:r>
          </a:p>
        </p:txBody>
      </p:sp>
      <p:sp>
        <p:nvSpPr>
          <p:cNvPr id="5" name="Content Placeholder 4">
            <a:extLst>
              <a:ext uri="{FF2B5EF4-FFF2-40B4-BE49-F238E27FC236}">
                <a16:creationId xmlns:a16="http://schemas.microsoft.com/office/drawing/2014/main" id="{090885BB-583A-4497-990A-389082382298}"/>
              </a:ext>
            </a:extLst>
          </p:cNvPr>
          <p:cNvSpPr>
            <a:spLocks noGrp="1"/>
          </p:cNvSpPr>
          <p:nvPr>
            <p:ph type="body" sz="quarter" idx="10"/>
          </p:nvPr>
        </p:nvSpPr>
        <p:spPr>
          <a:xfrm>
            <a:off x="584200" y="1435100"/>
            <a:ext cx="5212080" cy="4524315"/>
          </a:xfrm>
        </p:spPr>
        <p:txBody>
          <a:bodyPr/>
          <a:lstStyle/>
          <a:p>
            <a:r>
              <a:rPr lang="en-US" b="1" dirty="0"/>
              <a:t>Day 2: Serverless</a:t>
            </a:r>
          </a:p>
          <a:p>
            <a:pPr marL="712788" lvl="1" indent="-457200">
              <a:buFont typeface="Arial" panose="020B0604020202020204" pitchFamily="34" charset="0"/>
              <a:buChar char="•"/>
            </a:pPr>
            <a:r>
              <a:rPr lang="en-US" b="1" dirty="0"/>
              <a:t>Modernize Applications With Azure Serverless</a:t>
            </a:r>
          </a:p>
          <a:p>
            <a:pPr marL="712788" lvl="1" indent="-457200">
              <a:buFont typeface="Arial" panose="020B0604020202020204" pitchFamily="34" charset="0"/>
              <a:buChar char="•"/>
            </a:pPr>
            <a:r>
              <a:rPr lang="en-US" b="1" dirty="0"/>
              <a:t>Serverless Challenge</a:t>
            </a:r>
          </a:p>
          <a:p>
            <a:pPr marL="712788" lvl="1" indent="-457200">
              <a:buFont typeface="Arial" panose="020B0604020202020204" pitchFamily="34" charset="0"/>
              <a:buChar char="•"/>
            </a:pPr>
            <a:r>
              <a:rPr lang="en-US" b="1" dirty="0"/>
              <a:t>Designing For Scale With Azure Messaging</a:t>
            </a:r>
          </a:p>
          <a:p>
            <a:r>
              <a:rPr lang="en-US" dirty="0"/>
              <a:t>Day 3: Security</a:t>
            </a:r>
          </a:p>
          <a:p>
            <a:pPr marL="712788" lvl="1" indent="-457200">
              <a:buFont typeface="Arial" panose="020B0604020202020204" pitchFamily="34" charset="0"/>
              <a:buChar char="•"/>
            </a:pPr>
            <a:r>
              <a:rPr lang="en-US" dirty="0"/>
              <a:t>Azure Identity For Developers</a:t>
            </a:r>
          </a:p>
          <a:p>
            <a:pPr marL="712788" lvl="1" indent="-457200">
              <a:buFont typeface="Arial" panose="020B0604020202020204" pitchFamily="34" charset="0"/>
              <a:buChar char="•"/>
            </a:pPr>
            <a:r>
              <a:rPr lang="en-US" dirty="0"/>
              <a:t>Whiteboard Design Session on Building Secure Apps</a:t>
            </a:r>
          </a:p>
          <a:p>
            <a:pPr marL="712788" lvl="1" indent="-457200">
              <a:buFont typeface="Arial" panose="020B0604020202020204" pitchFamily="34" charset="0"/>
              <a:buChar char="•"/>
            </a:pPr>
            <a:r>
              <a:rPr lang="en-US" dirty="0"/>
              <a:t>Architecting And Securing Web Apps</a:t>
            </a:r>
          </a:p>
          <a:p>
            <a:pPr marL="712788" lvl="1" indent="-457200">
              <a:buFont typeface="Arial" panose="020B0604020202020204" pitchFamily="34" charset="0"/>
              <a:buChar char="•"/>
            </a:pPr>
            <a:r>
              <a:rPr lang="en-US" dirty="0"/>
              <a:t>Web </a:t>
            </a:r>
            <a:r>
              <a:rPr lang="en-US" dirty="0" err="1"/>
              <a:t>AppSecurity</a:t>
            </a:r>
            <a:r>
              <a:rPr lang="en-US" dirty="0"/>
              <a:t> Challenge</a:t>
            </a:r>
          </a:p>
        </p:txBody>
      </p:sp>
      <p:sp>
        <p:nvSpPr>
          <p:cNvPr id="6" name="Text Placeholder 5">
            <a:extLst>
              <a:ext uri="{FF2B5EF4-FFF2-40B4-BE49-F238E27FC236}">
                <a16:creationId xmlns:a16="http://schemas.microsoft.com/office/drawing/2014/main" id="{B2C5603F-8B50-4264-B273-F7CC775B4ED9}"/>
              </a:ext>
            </a:extLst>
          </p:cNvPr>
          <p:cNvSpPr>
            <a:spLocks noGrp="1"/>
          </p:cNvSpPr>
          <p:nvPr>
            <p:ph type="body" sz="quarter" idx="12"/>
          </p:nvPr>
        </p:nvSpPr>
        <p:spPr>
          <a:xfrm>
            <a:off x="6397171" y="1435100"/>
            <a:ext cx="5212080" cy="4370427"/>
          </a:xfrm>
        </p:spPr>
        <p:txBody>
          <a:bodyPr/>
          <a:lstStyle/>
          <a:p>
            <a:r>
              <a:rPr lang="en-US" dirty="0"/>
              <a:t>Day 4: Containers</a:t>
            </a:r>
          </a:p>
          <a:p>
            <a:pPr marL="712788" lvl="1" indent="-457200">
              <a:buFont typeface="Arial" panose="020B0604020202020204" pitchFamily="34" charset="0"/>
              <a:buChar char="•"/>
            </a:pPr>
            <a:r>
              <a:rPr lang="en-US" dirty="0"/>
              <a:t>Building Apps With Azure Kubernetes Service</a:t>
            </a:r>
          </a:p>
          <a:p>
            <a:pPr marL="712788" lvl="1" indent="-457200">
              <a:buFont typeface="Arial" panose="020B0604020202020204" pitchFamily="34" charset="0"/>
              <a:buChar char="•"/>
            </a:pPr>
            <a:r>
              <a:rPr lang="en-US" dirty="0"/>
              <a:t>Running Serverless With AKS Hands-on Lab</a:t>
            </a:r>
          </a:p>
          <a:p>
            <a:pPr marL="712788" lvl="1" indent="-457200">
              <a:buFont typeface="Arial" panose="020B0604020202020204" pitchFamily="34" charset="0"/>
              <a:buChar char="•"/>
            </a:pPr>
            <a:r>
              <a:rPr lang="en-US" dirty="0"/>
              <a:t>Service Mesh</a:t>
            </a:r>
          </a:p>
          <a:p>
            <a:r>
              <a:rPr lang="en-US" dirty="0"/>
              <a:t>Day 5: DevOps</a:t>
            </a:r>
          </a:p>
          <a:p>
            <a:pPr marL="712788" lvl="1" indent="-457200">
              <a:buFont typeface="Arial" panose="020B0604020202020204" pitchFamily="34" charset="0"/>
              <a:buChar char="•"/>
            </a:pPr>
            <a:r>
              <a:rPr lang="en-US" dirty="0"/>
              <a:t>GitHub Actions</a:t>
            </a:r>
          </a:p>
          <a:p>
            <a:pPr marL="712788" lvl="1" indent="-457200">
              <a:buFont typeface="Arial" panose="020B0604020202020204" pitchFamily="34" charset="0"/>
              <a:buChar char="•"/>
            </a:pPr>
            <a:r>
              <a:rPr lang="en-US" dirty="0"/>
              <a:t>DevOps Challenge Using GitHub Actions</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8605882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FF03-3360-45A7-80EE-B46A316019CA}"/>
              </a:ext>
            </a:extLst>
          </p:cNvPr>
          <p:cNvSpPr>
            <a:spLocks noGrp="1"/>
          </p:cNvSpPr>
          <p:nvPr>
            <p:ph type="title"/>
          </p:nvPr>
        </p:nvSpPr>
        <p:spPr>
          <a:xfrm>
            <a:off x="588263" y="457200"/>
            <a:ext cx="11018520" cy="553998"/>
          </a:xfrm>
        </p:spPr>
        <p:txBody>
          <a:bodyPr/>
          <a:lstStyle/>
          <a:p>
            <a:r>
              <a:rPr lang="en-US" dirty="0"/>
              <a:t>Azure Functions in Visual Studio</a:t>
            </a:r>
          </a:p>
        </p:txBody>
      </p:sp>
      <p:sp>
        <p:nvSpPr>
          <p:cNvPr id="3" name="Text Placeholder 2">
            <a:extLst>
              <a:ext uri="{FF2B5EF4-FFF2-40B4-BE49-F238E27FC236}">
                <a16:creationId xmlns:a16="http://schemas.microsoft.com/office/drawing/2014/main" id="{E1DD8969-FA5A-44B1-83FA-87B5B228B39C}"/>
              </a:ext>
            </a:extLst>
          </p:cNvPr>
          <p:cNvSpPr>
            <a:spLocks noGrp="1"/>
          </p:cNvSpPr>
          <p:nvPr>
            <p:ph type="body" sz="quarter" idx="10"/>
          </p:nvPr>
        </p:nvSpPr>
        <p:spPr>
          <a:xfrm>
            <a:off x="584200" y="1435497"/>
            <a:ext cx="11018520" cy="2573012"/>
          </a:xfrm>
        </p:spPr>
        <p:txBody>
          <a:bodyPr/>
          <a:lstStyle/>
          <a:p>
            <a:r>
              <a:rPr lang="en-US" dirty="0">
                <a:latin typeface="+mn-lt"/>
              </a:rPr>
              <a:t>Visual Studio project type:</a:t>
            </a:r>
          </a:p>
          <a:p>
            <a:pPr lvl="1"/>
            <a:r>
              <a:rPr lang="en-US" dirty="0"/>
              <a:t>Develop, test, and deploy C# functions to Azure</a:t>
            </a:r>
          </a:p>
          <a:p>
            <a:pPr lvl="1"/>
            <a:r>
              <a:rPr lang="en-US" dirty="0"/>
              <a:t>Requires an </a:t>
            </a:r>
            <a:r>
              <a:rPr lang="en-US" b="1" dirty="0"/>
              <a:t>Azure development </a:t>
            </a:r>
            <a:r>
              <a:rPr lang="en-US" dirty="0"/>
              <a:t>workload installation</a:t>
            </a:r>
          </a:p>
          <a:p>
            <a:r>
              <a:rPr lang="en-US" dirty="0">
                <a:latin typeface="+mn-lt"/>
              </a:rPr>
              <a:t>Use WebJobs attributes to configure functions in C#</a:t>
            </a:r>
          </a:p>
          <a:p>
            <a:r>
              <a:rPr lang="en-US" dirty="0">
                <a:latin typeface="+mn-lt"/>
              </a:rPr>
              <a:t>Precompile C# functions:</a:t>
            </a:r>
          </a:p>
          <a:p>
            <a:pPr lvl="1"/>
            <a:r>
              <a:rPr lang="en-US" dirty="0"/>
              <a:t>Better cold-start performance</a:t>
            </a:r>
          </a:p>
        </p:txBody>
      </p:sp>
    </p:spTree>
    <p:custDataLst>
      <p:tags r:id="rId1"/>
    </p:custDataLst>
    <p:extLst>
      <p:ext uri="{BB962C8B-B14F-4D97-AF65-F5344CB8AC3E}">
        <p14:creationId xmlns:p14="http://schemas.microsoft.com/office/powerpoint/2010/main" val="5309869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B95248-C160-458D-85EE-AC083FBB2BD4}"/>
              </a:ext>
            </a:extLst>
          </p:cNvPr>
          <p:cNvSpPr>
            <a:spLocks noGrp="1"/>
          </p:cNvSpPr>
          <p:nvPr>
            <p:ph type="title"/>
          </p:nvPr>
        </p:nvSpPr>
        <p:spPr>
          <a:xfrm>
            <a:off x="585216" y="3035808"/>
            <a:ext cx="9144000" cy="498598"/>
          </a:xfrm>
        </p:spPr>
        <p:txBody>
          <a:bodyPr/>
          <a:lstStyle/>
          <a:p>
            <a:r>
              <a:rPr lang="en-US" dirty="0"/>
              <a:t>DEMO</a:t>
            </a:r>
          </a:p>
        </p:txBody>
      </p:sp>
      <p:sp>
        <p:nvSpPr>
          <p:cNvPr id="5" name="Text Placeholder 4">
            <a:extLst>
              <a:ext uri="{FF2B5EF4-FFF2-40B4-BE49-F238E27FC236}">
                <a16:creationId xmlns:a16="http://schemas.microsoft.com/office/drawing/2014/main" id="{C1FB6F58-2368-4194-8407-236802F532CF}"/>
              </a:ext>
            </a:extLst>
          </p:cNvPr>
          <p:cNvSpPr>
            <a:spLocks noGrp="1"/>
          </p:cNvSpPr>
          <p:nvPr>
            <p:ph type="body" sz="quarter" idx="10"/>
          </p:nvPr>
        </p:nvSpPr>
        <p:spPr/>
        <p:txBody>
          <a:bodyPr/>
          <a:lstStyle/>
          <a:p>
            <a:r>
              <a:rPr lang="en-US" dirty="0"/>
              <a:t>Creating an HTTP trigger function by using the Azure portal</a:t>
            </a:r>
          </a:p>
        </p:txBody>
      </p:sp>
    </p:spTree>
    <p:extLst>
      <p:ext uri="{BB962C8B-B14F-4D97-AF65-F5344CB8AC3E}">
        <p14:creationId xmlns:p14="http://schemas.microsoft.com/office/powerpoint/2010/main" val="198604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B1FC-D2DB-4128-87DE-BFD04E2E991E}"/>
              </a:ext>
            </a:extLst>
          </p:cNvPr>
          <p:cNvSpPr>
            <a:spLocks noGrp="1"/>
          </p:cNvSpPr>
          <p:nvPr>
            <p:ph type="title"/>
          </p:nvPr>
        </p:nvSpPr>
        <p:spPr/>
        <p:txBody>
          <a:bodyPr/>
          <a:lstStyle/>
          <a:p>
            <a:r>
              <a:rPr lang="en-US" dirty="0"/>
              <a:t>Function code</a:t>
            </a:r>
          </a:p>
        </p:txBody>
      </p:sp>
      <p:sp>
        <p:nvSpPr>
          <p:cNvPr id="4" name="Text Placeholder 3">
            <a:extLst>
              <a:ext uri="{FF2B5EF4-FFF2-40B4-BE49-F238E27FC236}">
                <a16:creationId xmlns:a16="http://schemas.microsoft.com/office/drawing/2014/main" id="{D442C278-A905-4D49-84C9-6F9544A43B48}"/>
              </a:ext>
            </a:extLst>
          </p:cNvPr>
          <p:cNvSpPr>
            <a:spLocks noGrp="1"/>
          </p:cNvSpPr>
          <p:nvPr>
            <p:ph type="body" sz="quarter" idx="10"/>
          </p:nvPr>
        </p:nvSpPr>
        <p:spPr/>
        <p:txBody>
          <a:bodyPr/>
          <a:lstStyle/>
          <a:p>
            <a:r>
              <a:rPr lang="en-US" sz="1800" dirty="0">
                <a:solidFill>
                  <a:srgbClr val="AF00DB"/>
                </a:solidFill>
              </a:rPr>
              <a:t>using</a:t>
            </a:r>
            <a:r>
              <a:rPr lang="en-US" sz="1800" dirty="0">
                <a:solidFill>
                  <a:srgbClr val="000000"/>
                </a:solidFill>
              </a:rPr>
              <a:t> </a:t>
            </a:r>
            <a:r>
              <a:rPr lang="en-US" sz="1800" dirty="0">
                <a:solidFill>
                  <a:srgbClr val="267F99"/>
                </a:solidFill>
              </a:rPr>
              <a:t>System</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a:solidFill>
                  <a:srgbClr val="267F99"/>
                </a:solidFill>
              </a:rPr>
              <a:t>Microsoft</a:t>
            </a:r>
            <a:r>
              <a:rPr lang="en-US" sz="1800" dirty="0">
                <a:solidFill>
                  <a:srgbClr val="000000"/>
                </a:solidFill>
              </a:rPr>
              <a:t>.</a:t>
            </a:r>
            <a:r>
              <a:rPr lang="en-US" sz="1800" dirty="0">
                <a:solidFill>
                  <a:srgbClr val="267F99"/>
                </a:solidFill>
              </a:rPr>
              <a:t>Azure</a:t>
            </a:r>
            <a:r>
              <a:rPr lang="en-US" sz="1800" dirty="0">
                <a:solidFill>
                  <a:srgbClr val="000000"/>
                </a:solidFill>
              </a:rPr>
              <a:t>.</a:t>
            </a:r>
            <a:r>
              <a:rPr lang="en-US" sz="1800" dirty="0">
                <a:solidFill>
                  <a:srgbClr val="267F99"/>
                </a:solidFill>
              </a:rPr>
              <a:t>WebJobs</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a:solidFill>
                  <a:srgbClr val="267F99"/>
                </a:solidFill>
              </a:rPr>
              <a:t>Microsoft</a:t>
            </a:r>
            <a:r>
              <a:rPr lang="en-US" sz="1800" dirty="0">
                <a:solidFill>
                  <a:srgbClr val="000000"/>
                </a:solidFill>
              </a:rPr>
              <a:t>.</a:t>
            </a:r>
            <a:r>
              <a:rPr lang="en-US" sz="1800" dirty="0">
                <a:solidFill>
                  <a:srgbClr val="267F99"/>
                </a:solidFill>
              </a:rPr>
              <a:t>Azure</a:t>
            </a:r>
            <a:r>
              <a:rPr lang="en-US" sz="1800" dirty="0">
                <a:solidFill>
                  <a:srgbClr val="000000"/>
                </a:solidFill>
              </a:rPr>
              <a:t>.</a:t>
            </a:r>
            <a:r>
              <a:rPr lang="en-US" sz="1800" dirty="0">
                <a:solidFill>
                  <a:srgbClr val="267F99"/>
                </a:solidFill>
              </a:rPr>
              <a:t>WebJobs</a:t>
            </a:r>
            <a:r>
              <a:rPr lang="en-US" sz="1800" dirty="0">
                <a:solidFill>
                  <a:srgbClr val="000000"/>
                </a:solidFill>
              </a:rPr>
              <a:t>.</a:t>
            </a:r>
            <a:r>
              <a:rPr lang="en-US" sz="1800" dirty="0">
                <a:solidFill>
                  <a:srgbClr val="267F99"/>
                </a:solidFill>
              </a:rPr>
              <a:t>Host</a:t>
            </a:r>
            <a:r>
              <a:rPr lang="en-US" sz="1800" dirty="0">
                <a:solidFill>
                  <a:srgbClr val="000000"/>
                </a:solidFill>
              </a:rPr>
              <a:t>;</a:t>
            </a:r>
          </a:p>
          <a:p>
            <a:br>
              <a:rPr lang="en-US" sz="1800" dirty="0">
                <a:solidFill>
                  <a:srgbClr val="000000"/>
                </a:solidFill>
              </a:rPr>
            </a:br>
            <a:r>
              <a:rPr lang="en-US" sz="1800" dirty="0">
                <a:solidFill>
                  <a:srgbClr val="0000FF"/>
                </a:solidFill>
              </a:rPr>
              <a:t>namespace</a:t>
            </a:r>
            <a:r>
              <a:rPr lang="en-US" sz="1800" dirty="0">
                <a:solidFill>
                  <a:srgbClr val="000000"/>
                </a:solidFill>
              </a:rPr>
              <a:t> </a:t>
            </a:r>
            <a:r>
              <a:rPr lang="en-US" sz="1800" dirty="0">
                <a:solidFill>
                  <a:srgbClr val="267F99"/>
                </a:solidFill>
              </a:rPr>
              <a:t>FunctionApp1</a:t>
            </a:r>
            <a:endParaRPr lang="en-US" sz="1800" dirty="0">
              <a:solidFill>
                <a:srgbClr val="000000"/>
              </a:solidFill>
            </a:endParaRPr>
          </a:p>
          <a:p>
            <a:r>
              <a:rPr lang="en-US" sz="1800" dirty="0">
                <a:solidFill>
                  <a:srgbClr val="000000"/>
                </a:solidFill>
              </a:rPr>
              <a:t>{</a:t>
            </a:r>
          </a:p>
          <a:p>
            <a:r>
              <a:rPr lang="en-US" sz="1800" dirty="0">
                <a:solidFill>
                  <a:srgbClr val="000000"/>
                </a:solidFill>
              </a:rPr>
              <a:t>    </a:t>
            </a: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class</a:t>
            </a:r>
            <a:r>
              <a:rPr lang="en-US" sz="1800" dirty="0">
                <a:solidFill>
                  <a:srgbClr val="000000"/>
                </a:solidFill>
              </a:rPr>
              <a:t> </a:t>
            </a:r>
            <a:r>
              <a:rPr lang="en-US" sz="1800" dirty="0">
                <a:solidFill>
                  <a:srgbClr val="267F99"/>
                </a:solidFill>
              </a:rPr>
              <a:t>Function1</a:t>
            </a:r>
            <a:endParaRPr lang="en-US" sz="1800" dirty="0">
              <a:solidFill>
                <a:srgbClr val="000000"/>
              </a:solidFill>
            </a:endParaRPr>
          </a:p>
          <a:p>
            <a:r>
              <a:rPr lang="en-US" sz="1800" dirty="0">
                <a:solidFill>
                  <a:srgbClr val="000000"/>
                </a:solidFill>
              </a:rPr>
              <a:t>    {</a:t>
            </a:r>
          </a:p>
          <a:p>
            <a:r>
              <a:rPr lang="en-US" sz="1800" dirty="0">
                <a:solidFill>
                  <a:srgbClr val="000000"/>
                </a:solidFill>
              </a:rPr>
              <a:t>        [</a:t>
            </a:r>
            <a:r>
              <a:rPr lang="en-US" sz="1800" dirty="0">
                <a:solidFill>
                  <a:srgbClr val="267F99"/>
                </a:solidFill>
              </a:rPr>
              <a:t>FunctionName</a:t>
            </a:r>
            <a:r>
              <a:rPr lang="en-US" sz="1800" dirty="0">
                <a:solidFill>
                  <a:srgbClr val="000000"/>
                </a:solidFill>
              </a:rPr>
              <a:t>(</a:t>
            </a:r>
            <a:r>
              <a:rPr lang="en-US" sz="1800" dirty="0">
                <a:solidFill>
                  <a:srgbClr val="A31515"/>
                </a:solidFill>
              </a:rPr>
              <a:t>"QueueTriggerCSharp"</a:t>
            </a:r>
            <a:r>
              <a:rPr lang="en-US" sz="1800" dirty="0">
                <a:solidFill>
                  <a:srgbClr val="000000"/>
                </a:solidFill>
              </a:rPr>
              <a:t>)]</a:t>
            </a:r>
          </a:p>
          <a:p>
            <a:r>
              <a:rPr lang="en-US" sz="1800" dirty="0">
                <a:solidFill>
                  <a:srgbClr val="000000"/>
                </a:solidFill>
              </a:rPr>
              <a:t>        </a:t>
            </a: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void</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267F99"/>
                </a:solidFill>
              </a:rPr>
              <a:t>QueueTrigger</a:t>
            </a:r>
            <a:r>
              <a:rPr lang="en-US" sz="1800" dirty="0">
                <a:solidFill>
                  <a:srgbClr val="000000"/>
                </a:solidFill>
              </a:rPr>
              <a:t>(</a:t>
            </a:r>
            <a:r>
              <a:rPr lang="en-US" sz="1800" dirty="0">
                <a:solidFill>
                  <a:srgbClr val="A31515"/>
                </a:solidFill>
              </a:rPr>
              <a:t>"myqueue-items"</a:t>
            </a:r>
            <a:r>
              <a:rPr lang="en-US" sz="1800" dirty="0">
                <a:solidFill>
                  <a:srgbClr val="000000"/>
                </a:solidFill>
              </a:rPr>
              <a:t>, </a:t>
            </a:r>
            <a:r>
              <a:rPr lang="en-US" sz="1800" dirty="0">
                <a:solidFill>
                  <a:srgbClr val="001080"/>
                </a:solidFill>
              </a:rPr>
              <a:t>Connection</a:t>
            </a:r>
            <a:r>
              <a:rPr lang="en-US" sz="1800" dirty="0">
                <a:solidFill>
                  <a:srgbClr val="000000"/>
                </a:solidFill>
              </a:rPr>
              <a:t> = </a:t>
            </a:r>
            <a:r>
              <a:rPr lang="en-US" sz="1800" dirty="0">
                <a:solidFill>
                  <a:srgbClr val="A31515"/>
                </a:solidFill>
              </a:rPr>
              <a:t>"QueueStorage"</a:t>
            </a:r>
            <a:r>
              <a:rPr lang="en-US" sz="1800" dirty="0">
                <a:solidFill>
                  <a:srgbClr val="000000"/>
                </a:solidFill>
              </a:rPr>
              <a:t>)]</a:t>
            </a:r>
            <a:r>
              <a:rPr lang="en-US" sz="1800" dirty="0">
                <a:solidFill>
                  <a:srgbClr val="0000FF"/>
                </a:solidFill>
              </a:rPr>
              <a:t>string</a:t>
            </a:r>
            <a:r>
              <a:rPr lang="en-US" sz="1800" dirty="0">
                <a:solidFill>
                  <a:srgbClr val="000000"/>
                </a:solidFill>
              </a:rPr>
              <a:t> </a:t>
            </a:r>
            <a:r>
              <a:rPr lang="en-US" sz="1800" dirty="0">
                <a:solidFill>
                  <a:srgbClr val="001080"/>
                </a:solidFill>
              </a:rPr>
              <a:t>myQueueItem</a:t>
            </a:r>
            <a:r>
              <a:rPr lang="en-US" sz="1800" dirty="0">
                <a:solidFill>
                  <a:srgbClr val="000000"/>
                </a:solidFill>
              </a:rPr>
              <a:t>, </a:t>
            </a:r>
            <a:r>
              <a:rPr lang="en-US" sz="1800" dirty="0">
                <a:solidFill>
                  <a:srgbClr val="267F99"/>
                </a:solidFill>
              </a:rPr>
              <a:t>TraceWriter</a:t>
            </a:r>
            <a:r>
              <a:rPr lang="en-US" sz="1800" dirty="0">
                <a:solidFill>
                  <a:srgbClr val="000000"/>
                </a:solidFill>
              </a:rPr>
              <a:t> </a:t>
            </a:r>
            <a:r>
              <a:rPr lang="en-US" sz="1800" dirty="0">
                <a:solidFill>
                  <a:srgbClr val="001080"/>
                </a:solidFill>
              </a:rPr>
              <a:t>log</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1080"/>
                </a:solidFill>
              </a:rPr>
              <a:t>log</a:t>
            </a:r>
            <a:r>
              <a:rPr lang="en-US" sz="1800" dirty="0">
                <a:solidFill>
                  <a:srgbClr val="000000"/>
                </a:solidFill>
              </a:rPr>
              <a:t>.</a:t>
            </a:r>
            <a:r>
              <a:rPr lang="en-US" sz="1800" dirty="0">
                <a:solidFill>
                  <a:srgbClr val="795E26"/>
                </a:solidFill>
              </a:rPr>
              <a:t>Info</a:t>
            </a:r>
            <a:r>
              <a:rPr lang="en-US" sz="1800" dirty="0">
                <a:solidFill>
                  <a:srgbClr val="000000"/>
                </a:solidFill>
              </a:rPr>
              <a:t>(</a:t>
            </a:r>
            <a:r>
              <a:rPr lang="en-US" sz="1800" dirty="0">
                <a:solidFill>
                  <a:srgbClr val="A31515"/>
                </a:solidFill>
              </a:rPr>
              <a:t>$"C# Queue trigger function processed: {</a:t>
            </a:r>
            <a:r>
              <a:rPr lang="en-US" sz="1800" dirty="0">
                <a:solidFill>
                  <a:srgbClr val="001080"/>
                </a:solidFill>
              </a:rPr>
              <a:t>myQueueItem</a:t>
            </a:r>
            <a:r>
              <a:rPr lang="en-US" sz="1800" dirty="0">
                <a:solidFill>
                  <a:srgbClr val="A31515"/>
                </a:solidFill>
              </a:rPr>
              <a:t>}"</a:t>
            </a:r>
            <a:r>
              <a:rPr lang="en-US" sz="1800" dirty="0">
                <a:solidFill>
                  <a:srgbClr val="000000"/>
                </a:solidFill>
              </a:rPr>
              <a:t>);</a:t>
            </a:r>
          </a:p>
          <a:p>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Tree>
    <p:custDataLst>
      <p:tags r:id="rId1"/>
    </p:custDataLst>
    <p:extLst>
      <p:ext uri="{BB962C8B-B14F-4D97-AF65-F5344CB8AC3E}">
        <p14:creationId xmlns:p14="http://schemas.microsoft.com/office/powerpoint/2010/main" val="42715596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3C70-8950-4D8A-B4E9-8ADB61FB5FF2}"/>
              </a:ext>
            </a:extLst>
          </p:cNvPr>
          <p:cNvSpPr>
            <a:spLocks noGrp="1"/>
          </p:cNvSpPr>
          <p:nvPr>
            <p:ph type="title"/>
          </p:nvPr>
        </p:nvSpPr>
        <p:spPr/>
        <p:txBody>
          <a:bodyPr/>
          <a:lstStyle/>
          <a:p>
            <a:r>
              <a:rPr lang="en-US" dirty="0"/>
              <a:t>Binding configuration</a:t>
            </a:r>
          </a:p>
        </p:txBody>
      </p:sp>
      <p:sp>
        <p:nvSpPr>
          <p:cNvPr id="4" name="Text Placeholder 3">
            <a:extLst>
              <a:ext uri="{FF2B5EF4-FFF2-40B4-BE49-F238E27FC236}">
                <a16:creationId xmlns:a16="http://schemas.microsoft.com/office/drawing/2014/main" id="{104053DA-DEED-4570-AA55-B15FD87B5AC5}"/>
              </a:ext>
            </a:extLst>
          </p:cNvPr>
          <p:cNvSpPr>
            <a:spLocks noGrp="1"/>
          </p:cNvSpPr>
          <p:nvPr>
            <p:ph type="body" sz="quarter" idx="10"/>
          </p:nvPr>
        </p:nvSpPr>
        <p:spPr/>
        <p:txBody>
          <a:bodyPr/>
          <a:lstStyle/>
          <a:p>
            <a:r>
              <a:rPr lang="en-US" sz="1600" dirty="0">
                <a:solidFill>
                  <a:srgbClr val="000000"/>
                </a:solidFill>
              </a:rPr>
              <a:t>{</a:t>
            </a:r>
          </a:p>
          <a:p>
            <a:r>
              <a:rPr lang="en-US" sz="1600" dirty="0">
                <a:solidFill>
                  <a:srgbClr val="000000"/>
                </a:solidFill>
              </a:rPr>
              <a:t>    </a:t>
            </a:r>
            <a:r>
              <a:rPr lang="en-US" sz="1600" dirty="0">
                <a:solidFill>
                  <a:srgbClr val="0451A5"/>
                </a:solidFill>
              </a:rPr>
              <a:t>"bindings"</a:t>
            </a:r>
            <a:r>
              <a:rPr lang="en-US" sz="1600" dirty="0">
                <a:solidFill>
                  <a:srgbClr val="000000"/>
                </a:solidFill>
              </a:rPr>
              <a:t>: [</a:t>
            </a:r>
          </a:p>
          <a:p>
            <a:r>
              <a:rPr lang="en-US" sz="1600" dirty="0">
                <a:solidFill>
                  <a:srgbClr val="000000"/>
                </a:solidFill>
              </a:rPr>
              <a:t>        {</a:t>
            </a:r>
          </a:p>
          <a:p>
            <a:r>
              <a:rPr lang="en-US" sz="1600" dirty="0">
                <a:solidFill>
                  <a:srgbClr val="000000"/>
                </a:solidFill>
              </a:rPr>
              <a:t>            </a:t>
            </a:r>
            <a:r>
              <a:rPr lang="en-US" sz="1600" dirty="0">
                <a:solidFill>
                  <a:srgbClr val="0451A5"/>
                </a:solidFill>
              </a:rPr>
              <a:t>"name"</a:t>
            </a:r>
            <a:r>
              <a:rPr lang="en-US" sz="1600" dirty="0">
                <a:solidFill>
                  <a:srgbClr val="000000"/>
                </a:solidFill>
              </a:rPr>
              <a:t>: </a:t>
            </a:r>
            <a:r>
              <a:rPr lang="en-US" sz="1600" dirty="0">
                <a:solidFill>
                  <a:srgbClr val="A31515"/>
                </a:solidFill>
              </a:rPr>
              <a:t>"order"</a:t>
            </a:r>
            <a:r>
              <a:rPr lang="en-US" sz="1600" dirty="0">
                <a:solidFill>
                  <a:srgbClr val="000000"/>
                </a:solidFill>
              </a:rPr>
              <a:t>,</a:t>
            </a:r>
          </a:p>
          <a:p>
            <a:r>
              <a:rPr lang="en-US" sz="1600" dirty="0">
                <a:solidFill>
                  <a:srgbClr val="000000"/>
                </a:solidFill>
              </a:rPr>
              <a:t>            </a:t>
            </a:r>
            <a:r>
              <a:rPr lang="en-US" sz="1600" dirty="0">
                <a:solidFill>
                  <a:srgbClr val="0451A5"/>
                </a:solidFill>
              </a:rPr>
              <a:t>"type"</a:t>
            </a:r>
            <a:r>
              <a:rPr lang="en-US" sz="1600" dirty="0">
                <a:solidFill>
                  <a:srgbClr val="000000"/>
                </a:solidFill>
              </a:rPr>
              <a:t>: </a:t>
            </a:r>
            <a:r>
              <a:rPr lang="en-US" sz="1600" dirty="0">
                <a:solidFill>
                  <a:srgbClr val="A31515"/>
                </a:solidFill>
              </a:rPr>
              <a:t>"queueTrigger"</a:t>
            </a:r>
            <a:r>
              <a:rPr lang="en-US" sz="1600" dirty="0">
                <a:solidFill>
                  <a:srgbClr val="000000"/>
                </a:solidFill>
              </a:rPr>
              <a:t>,</a:t>
            </a:r>
          </a:p>
          <a:p>
            <a:r>
              <a:rPr lang="en-US" sz="1600" dirty="0">
                <a:solidFill>
                  <a:srgbClr val="000000"/>
                </a:solidFill>
              </a:rPr>
              <a:t>            </a:t>
            </a:r>
            <a:r>
              <a:rPr lang="en-US" sz="1600" dirty="0">
                <a:solidFill>
                  <a:srgbClr val="0451A5"/>
                </a:solidFill>
              </a:rPr>
              <a:t>"direction"</a:t>
            </a:r>
            <a:r>
              <a:rPr lang="en-US" sz="1600" dirty="0">
                <a:solidFill>
                  <a:srgbClr val="000000"/>
                </a:solidFill>
              </a:rPr>
              <a:t>: </a:t>
            </a:r>
            <a:r>
              <a:rPr lang="en-US" sz="1600" dirty="0">
                <a:solidFill>
                  <a:srgbClr val="A31515"/>
                </a:solidFill>
              </a:rPr>
              <a:t>"in"</a:t>
            </a:r>
            <a:r>
              <a:rPr lang="en-US" sz="1600" dirty="0">
                <a:solidFill>
                  <a:srgbClr val="000000"/>
                </a:solidFill>
              </a:rPr>
              <a:t>,</a:t>
            </a:r>
          </a:p>
          <a:p>
            <a:r>
              <a:rPr lang="en-US" sz="1600" dirty="0">
                <a:solidFill>
                  <a:srgbClr val="000000"/>
                </a:solidFill>
              </a:rPr>
              <a:t>            </a:t>
            </a:r>
            <a:r>
              <a:rPr lang="en-US" sz="1600" dirty="0">
                <a:solidFill>
                  <a:srgbClr val="0451A5"/>
                </a:solidFill>
              </a:rPr>
              <a:t>"queueName"</a:t>
            </a:r>
            <a:r>
              <a:rPr lang="en-US" sz="1600" dirty="0">
                <a:solidFill>
                  <a:srgbClr val="000000"/>
                </a:solidFill>
              </a:rPr>
              <a:t>: </a:t>
            </a:r>
            <a:r>
              <a:rPr lang="en-US" sz="1600" dirty="0">
                <a:solidFill>
                  <a:srgbClr val="A31515"/>
                </a:solidFill>
              </a:rPr>
              <a:t>"myqueue-items"</a:t>
            </a:r>
            <a:r>
              <a:rPr lang="en-US" sz="1600" dirty="0">
                <a:solidFill>
                  <a:srgbClr val="000000"/>
                </a:solidFill>
              </a:rPr>
              <a:t>,</a:t>
            </a:r>
          </a:p>
          <a:p>
            <a:r>
              <a:rPr lang="en-US" sz="1600" dirty="0">
                <a:solidFill>
                  <a:srgbClr val="000000"/>
                </a:solidFill>
              </a:rPr>
              <a:t>            </a:t>
            </a:r>
            <a:r>
              <a:rPr lang="en-US" sz="1600" dirty="0">
                <a:solidFill>
                  <a:srgbClr val="0451A5"/>
                </a:solidFill>
              </a:rPr>
              <a:t>"connection"</a:t>
            </a:r>
            <a:r>
              <a:rPr lang="en-US" sz="1600" dirty="0">
                <a:solidFill>
                  <a:srgbClr val="000000"/>
                </a:solidFill>
              </a:rPr>
              <a:t>: </a:t>
            </a:r>
            <a:r>
              <a:rPr lang="en-US" sz="1600" dirty="0">
                <a:solidFill>
                  <a:srgbClr val="A31515"/>
                </a:solidFill>
              </a:rPr>
              <a:t>"MY_STORAGE_ACCT_APP_SETTING"</a:t>
            </a:r>
            <a:endParaRPr lang="en-US" sz="1600" dirty="0">
              <a:solidFill>
                <a:srgbClr val="000000"/>
              </a:solidFill>
            </a:endParaRPr>
          </a:p>
          <a:p>
            <a:r>
              <a:rPr lang="en-US" sz="1600" dirty="0">
                <a:solidFill>
                  <a:srgbClr val="000000"/>
                </a:solidFill>
              </a:rPr>
              <a:t>        },</a:t>
            </a:r>
          </a:p>
          <a:p>
            <a:r>
              <a:rPr lang="en-US" sz="1600" dirty="0">
                <a:solidFill>
                  <a:srgbClr val="000000"/>
                </a:solidFill>
              </a:rPr>
              <a:t>        {</a:t>
            </a:r>
          </a:p>
          <a:p>
            <a:r>
              <a:rPr lang="en-US" sz="1600" dirty="0">
                <a:solidFill>
                  <a:srgbClr val="000000"/>
                </a:solidFill>
              </a:rPr>
              <a:t>            </a:t>
            </a:r>
            <a:r>
              <a:rPr lang="en-US" sz="1600" dirty="0">
                <a:solidFill>
                  <a:srgbClr val="0451A5"/>
                </a:solidFill>
              </a:rPr>
              <a:t>"name"</a:t>
            </a:r>
            <a:r>
              <a:rPr lang="en-US" sz="1600" dirty="0">
                <a:solidFill>
                  <a:srgbClr val="000000"/>
                </a:solidFill>
              </a:rPr>
              <a:t>: </a:t>
            </a:r>
            <a:r>
              <a:rPr lang="en-US" sz="1600" dirty="0">
                <a:solidFill>
                  <a:srgbClr val="A31515"/>
                </a:solidFill>
              </a:rPr>
              <a:t>"$return"</a:t>
            </a:r>
            <a:r>
              <a:rPr lang="en-US" sz="1600" dirty="0">
                <a:solidFill>
                  <a:srgbClr val="000000"/>
                </a:solidFill>
              </a:rPr>
              <a:t>,</a:t>
            </a:r>
          </a:p>
          <a:p>
            <a:r>
              <a:rPr lang="en-US" sz="1600" dirty="0">
                <a:solidFill>
                  <a:srgbClr val="000000"/>
                </a:solidFill>
              </a:rPr>
              <a:t>            </a:t>
            </a:r>
            <a:r>
              <a:rPr lang="en-US" sz="1600" dirty="0">
                <a:solidFill>
                  <a:srgbClr val="0451A5"/>
                </a:solidFill>
              </a:rPr>
              <a:t>"type"</a:t>
            </a:r>
            <a:r>
              <a:rPr lang="en-US" sz="1600" dirty="0">
                <a:solidFill>
                  <a:srgbClr val="000000"/>
                </a:solidFill>
              </a:rPr>
              <a:t>: </a:t>
            </a:r>
            <a:r>
              <a:rPr lang="en-US" sz="1600" dirty="0">
                <a:solidFill>
                  <a:srgbClr val="A31515"/>
                </a:solidFill>
              </a:rPr>
              <a:t>"table"</a:t>
            </a:r>
            <a:r>
              <a:rPr lang="en-US" sz="1600" dirty="0">
                <a:solidFill>
                  <a:srgbClr val="000000"/>
                </a:solidFill>
              </a:rPr>
              <a:t>,</a:t>
            </a:r>
          </a:p>
          <a:p>
            <a:r>
              <a:rPr lang="en-US" sz="1600" dirty="0">
                <a:solidFill>
                  <a:srgbClr val="000000"/>
                </a:solidFill>
              </a:rPr>
              <a:t>            </a:t>
            </a:r>
            <a:r>
              <a:rPr lang="en-US" sz="1600" dirty="0">
                <a:solidFill>
                  <a:srgbClr val="0451A5"/>
                </a:solidFill>
              </a:rPr>
              <a:t>"direction"</a:t>
            </a:r>
            <a:r>
              <a:rPr lang="en-US" sz="1600" dirty="0">
                <a:solidFill>
                  <a:srgbClr val="000000"/>
                </a:solidFill>
              </a:rPr>
              <a:t>: </a:t>
            </a:r>
            <a:r>
              <a:rPr lang="en-US" sz="1600" dirty="0">
                <a:solidFill>
                  <a:srgbClr val="A31515"/>
                </a:solidFill>
              </a:rPr>
              <a:t>"out"</a:t>
            </a:r>
            <a:r>
              <a:rPr lang="en-US" sz="1600" dirty="0">
                <a:solidFill>
                  <a:srgbClr val="000000"/>
                </a:solidFill>
              </a:rPr>
              <a:t>,</a:t>
            </a:r>
          </a:p>
          <a:p>
            <a:r>
              <a:rPr lang="en-US" sz="1600" dirty="0">
                <a:solidFill>
                  <a:srgbClr val="000000"/>
                </a:solidFill>
              </a:rPr>
              <a:t>            </a:t>
            </a:r>
            <a:r>
              <a:rPr lang="en-US" sz="1600" dirty="0">
                <a:solidFill>
                  <a:srgbClr val="0451A5"/>
                </a:solidFill>
              </a:rPr>
              <a:t>"tableName"</a:t>
            </a:r>
            <a:r>
              <a:rPr lang="en-US" sz="1600" dirty="0">
                <a:solidFill>
                  <a:srgbClr val="000000"/>
                </a:solidFill>
              </a:rPr>
              <a:t>: </a:t>
            </a:r>
            <a:r>
              <a:rPr lang="en-US" sz="1600" dirty="0">
                <a:solidFill>
                  <a:srgbClr val="A31515"/>
                </a:solidFill>
              </a:rPr>
              <a:t>"outTable"</a:t>
            </a:r>
            <a:r>
              <a:rPr lang="en-US" sz="1600" dirty="0">
                <a:solidFill>
                  <a:srgbClr val="000000"/>
                </a:solidFill>
              </a:rPr>
              <a:t>,</a:t>
            </a:r>
          </a:p>
          <a:p>
            <a:r>
              <a:rPr lang="en-US" sz="1600" dirty="0">
                <a:solidFill>
                  <a:srgbClr val="000000"/>
                </a:solidFill>
              </a:rPr>
              <a:t>            </a:t>
            </a:r>
            <a:r>
              <a:rPr lang="en-US" sz="1600" dirty="0">
                <a:solidFill>
                  <a:srgbClr val="0451A5"/>
                </a:solidFill>
              </a:rPr>
              <a:t>"connection"</a:t>
            </a:r>
            <a:r>
              <a:rPr lang="en-US" sz="1600" dirty="0">
                <a:solidFill>
                  <a:srgbClr val="000000"/>
                </a:solidFill>
              </a:rPr>
              <a:t>: </a:t>
            </a:r>
            <a:r>
              <a:rPr lang="en-US" sz="1600" dirty="0">
                <a:solidFill>
                  <a:srgbClr val="A31515"/>
                </a:solidFill>
              </a:rPr>
              <a:t>"MY_TABLE_STORAGE_ACCT_APP_SETTING"</a:t>
            </a:r>
            <a:endParaRPr lang="en-US" sz="1600" dirty="0">
              <a:solidFill>
                <a:srgbClr val="000000"/>
              </a:solidFill>
            </a:endParaRPr>
          </a:p>
          <a:p>
            <a:r>
              <a:rPr lang="en-US" sz="1600" dirty="0">
                <a:solidFill>
                  <a:srgbClr val="000000"/>
                </a:solidFill>
              </a:rPr>
              <a:t>        }</a:t>
            </a:r>
          </a:p>
          <a:p>
            <a:r>
              <a:rPr lang="en-US" sz="1600" dirty="0">
                <a:solidFill>
                  <a:srgbClr val="000000"/>
                </a:solidFill>
              </a:rPr>
              <a:t>    ]</a:t>
            </a:r>
          </a:p>
          <a:p>
            <a:r>
              <a:rPr lang="en-US" sz="1600" dirty="0">
                <a:solidFill>
                  <a:srgbClr val="000000"/>
                </a:solidFill>
              </a:rPr>
              <a:t>}</a:t>
            </a:r>
          </a:p>
        </p:txBody>
      </p:sp>
      <p:sp>
        <p:nvSpPr>
          <p:cNvPr id="3" name="Speech Bubble: Oval 2" descr="Name of input parameter&#10;">
            <a:extLst>
              <a:ext uri="{FF2B5EF4-FFF2-40B4-BE49-F238E27FC236}">
                <a16:creationId xmlns:a16="http://schemas.microsoft.com/office/drawing/2014/main" id="{37412B92-3544-4E8B-BE78-903D20FD0554}"/>
              </a:ext>
              <a:ext uri="{C183D7F6-B498-43B3-948B-1728B52AA6E4}">
                <adec:decorative xmlns:adec="http://schemas.microsoft.com/office/drawing/2017/decorative" val="0"/>
              </a:ext>
            </a:extLst>
          </p:cNvPr>
          <p:cNvSpPr/>
          <p:nvPr/>
        </p:nvSpPr>
        <p:spPr bwMode="auto">
          <a:xfrm flipH="1">
            <a:off x="3928821" y="1137260"/>
            <a:ext cx="1906291" cy="1387098"/>
          </a:xfrm>
          <a:prstGeom prst="wedgeEllipseCallout">
            <a:avLst>
              <a:gd name="adj1" fmla="val 66972"/>
              <a:gd name="adj2" fmla="val 4294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Name of input parameter</a:t>
            </a:r>
          </a:p>
        </p:txBody>
      </p:sp>
    </p:spTree>
    <p:custDataLst>
      <p:tags r:id="rId1"/>
    </p:custDataLst>
    <p:extLst>
      <p:ext uri="{BB962C8B-B14F-4D97-AF65-F5344CB8AC3E}">
        <p14:creationId xmlns:p14="http://schemas.microsoft.com/office/powerpoint/2010/main" val="13987367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3C70-8950-4D8A-B4E9-8ADB61FB5FF2}"/>
              </a:ext>
            </a:extLst>
          </p:cNvPr>
          <p:cNvSpPr>
            <a:spLocks noGrp="1"/>
          </p:cNvSpPr>
          <p:nvPr>
            <p:ph type="title"/>
          </p:nvPr>
        </p:nvSpPr>
        <p:spPr/>
        <p:txBody>
          <a:bodyPr/>
          <a:lstStyle/>
          <a:p>
            <a:r>
              <a:rPr lang="en-US" dirty="0"/>
              <a:t>Binding-based code</a:t>
            </a:r>
          </a:p>
        </p:txBody>
      </p:sp>
      <p:sp>
        <p:nvSpPr>
          <p:cNvPr id="4" name="Text Placeholder 3">
            <a:extLst>
              <a:ext uri="{FF2B5EF4-FFF2-40B4-BE49-F238E27FC236}">
                <a16:creationId xmlns:a16="http://schemas.microsoft.com/office/drawing/2014/main" id="{104053DA-DEED-4570-AA55-B15FD87B5AC5}"/>
              </a:ext>
            </a:extLst>
          </p:cNvPr>
          <p:cNvSpPr>
            <a:spLocks noGrp="1"/>
          </p:cNvSpPr>
          <p:nvPr>
            <p:ph type="body" sz="quarter" idx="10"/>
          </p:nvPr>
        </p:nvSpPr>
        <p:spPr/>
        <p:txBody>
          <a:bodyPr/>
          <a:lstStyle/>
          <a:p>
            <a:r>
              <a:rPr lang="en-US" sz="1800" dirty="0">
                <a:solidFill>
                  <a:srgbClr val="0000FF"/>
                </a:solidFill>
              </a:rPr>
              <a:t>#r </a:t>
            </a:r>
            <a:r>
              <a:rPr lang="en-US" sz="1800" dirty="0">
                <a:solidFill>
                  <a:srgbClr val="A31515"/>
                </a:solidFill>
              </a:rPr>
              <a:t>"Newtonsoft.Json"</a:t>
            </a:r>
            <a:endParaRPr lang="en-US" sz="1800" dirty="0">
              <a:solidFill>
                <a:srgbClr val="000000"/>
              </a:solidFill>
            </a:endParaRPr>
          </a:p>
          <a:p>
            <a:br>
              <a:rPr lang="en-US" sz="1800" dirty="0">
                <a:solidFill>
                  <a:srgbClr val="000000"/>
                </a:solidFill>
              </a:rPr>
            </a:br>
            <a:r>
              <a:rPr lang="en-US" sz="1800" dirty="0">
                <a:solidFill>
                  <a:srgbClr val="AF00DB"/>
                </a:solidFill>
              </a:rPr>
              <a:t>using</a:t>
            </a:r>
            <a:r>
              <a:rPr lang="en-US" sz="1800" dirty="0">
                <a:solidFill>
                  <a:srgbClr val="000000"/>
                </a:solidFill>
              </a:rPr>
              <a:t> </a:t>
            </a:r>
            <a:r>
              <a:rPr lang="en-US" sz="1800" dirty="0">
                <a:solidFill>
                  <a:srgbClr val="267F99"/>
                </a:solidFill>
              </a:rPr>
              <a:t>Microsoft</a:t>
            </a:r>
            <a:r>
              <a:rPr lang="en-US" sz="1800" dirty="0">
                <a:solidFill>
                  <a:srgbClr val="000000"/>
                </a:solidFill>
              </a:rPr>
              <a:t>.</a:t>
            </a:r>
            <a:r>
              <a:rPr lang="en-US" sz="1800" dirty="0">
                <a:solidFill>
                  <a:srgbClr val="267F99"/>
                </a:solidFill>
              </a:rPr>
              <a:t>Extensions</a:t>
            </a:r>
            <a:r>
              <a:rPr lang="en-US" sz="1800" dirty="0">
                <a:solidFill>
                  <a:srgbClr val="000000"/>
                </a:solidFill>
              </a:rPr>
              <a:t>.</a:t>
            </a:r>
            <a:r>
              <a:rPr lang="en-US" sz="1800" dirty="0">
                <a:solidFill>
                  <a:srgbClr val="267F99"/>
                </a:solidFill>
              </a:rPr>
              <a:t>Logging</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a:solidFill>
                  <a:srgbClr val="267F99"/>
                </a:solidFill>
              </a:rPr>
              <a:t>Newtonsoft</a:t>
            </a:r>
            <a:r>
              <a:rPr lang="en-US" sz="1800" dirty="0">
                <a:solidFill>
                  <a:srgbClr val="000000"/>
                </a:solidFill>
              </a:rPr>
              <a:t>.</a:t>
            </a:r>
            <a:r>
              <a:rPr lang="en-US" sz="1800" dirty="0">
                <a:solidFill>
                  <a:srgbClr val="267F99"/>
                </a:solidFill>
              </a:rPr>
              <a:t>Json</a:t>
            </a:r>
            <a:r>
              <a:rPr lang="en-US" sz="1800" dirty="0">
                <a:solidFill>
                  <a:srgbClr val="000000"/>
                </a:solidFill>
              </a:rPr>
              <a:t>.</a:t>
            </a:r>
            <a:r>
              <a:rPr lang="en-US" sz="1800" dirty="0">
                <a:solidFill>
                  <a:srgbClr val="267F99"/>
                </a:solidFill>
              </a:rPr>
              <a:t>Linq</a:t>
            </a:r>
            <a:r>
              <a:rPr lang="en-US" sz="1800" dirty="0">
                <a:solidFill>
                  <a:srgbClr val="000000"/>
                </a:solidFill>
              </a:rPr>
              <a:t>;</a:t>
            </a:r>
          </a:p>
          <a:p>
            <a:br>
              <a:rPr lang="en-US" sz="1800" dirty="0">
                <a:solidFill>
                  <a:srgbClr val="000000"/>
                </a:solidFill>
              </a:rPr>
            </a:b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267F99"/>
                </a:solidFill>
              </a:rPr>
              <a:t>Person</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267F99"/>
                </a:solidFill>
              </a:rPr>
              <a:t>JObject</a:t>
            </a:r>
            <a:r>
              <a:rPr lang="en-US" sz="1800" dirty="0">
                <a:solidFill>
                  <a:srgbClr val="000000"/>
                </a:solidFill>
              </a:rPr>
              <a:t> </a:t>
            </a:r>
            <a:r>
              <a:rPr lang="en-US" sz="1800" dirty="0">
                <a:solidFill>
                  <a:srgbClr val="001080"/>
                </a:solidFill>
              </a:rPr>
              <a:t>order</a:t>
            </a:r>
            <a:r>
              <a:rPr lang="en-US" sz="1800" dirty="0">
                <a:solidFill>
                  <a:srgbClr val="000000"/>
                </a:solidFill>
              </a:rPr>
              <a:t>, </a:t>
            </a:r>
            <a:r>
              <a:rPr lang="en-US" sz="1800" dirty="0">
                <a:solidFill>
                  <a:srgbClr val="267F99"/>
                </a:solidFill>
              </a:rPr>
              <a:t>ILogger</a:t>
            </a:r>
            <a:r>
              <a:rPr lang="en-US" sz="1800" dirty="0">
                <a:solidFill>
                  <a:srgbClr val="000000"/>
                </a:solidFill>
              </a:rPr>
              <a:t> </a:t>
            </a:r>
            <a:r>
              <a:rPr lang="en-US" sz="1800" dirty="0">
                <a:solidFill>
                  <a:srgbClr val="001080"/>
                </a:solidFill>
              </a:rPr>
              <a:t>log</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AF00DB"/>
                </a:solidFill>
              </a:rPr>
              <a:t>return</a:t>
            </a:r>
            <a:r>
              <a:rPr lang="en-US" sz="1800" dirty="0">
                <a:solidFill>
                  <a:srgbClr val="000000"/>
                </a:solidFill>
              </a:rPr>
              <a:t> </a:t>
            </a:r>
            <a:r>
              <a:rPr lang="en-US" sz="1800" dirty="0">
                <a:solidFill>
                  <a:srgbClr val="0000FF"/>
                </a:solidFill>
              </a:rPr>
              <a:t>new</a:t>
            </a:r>
            <a:r>
              <a:rPr lang="en-US" sz="1800" dirty="0">
                <a:solidFill>
                  <a:srgbClr val="000000"/>
                </a:solidFill>
              </a:rPr>
              <a:t> </a:t>
            </a:r>
            <a:r>
              <a:rPr lang="en-US" sz="1800" dirty="0">
                <a:solidFill>
                  <a:srgbClr val="267F99"/>
                </a:solidFill>
              </a:rPr>
              <a:t>Person</a:t>
            </a:r>
            <a:r>
              <a:rPr lang="en-US" sz="1800" dirty="0">
                <a:solidFill>
                  <a:srgbClr val="000000"/>
                </a:solidFill>
              </a:rPr>
              <a:t>() { </a:t>
            </a:r>
          </a:p>
          <a:p>
            <a:r>
              <a:rPr lang="en-US" sz="1800" dirty="0">
                <a:solidFill>
                  <a:srgbClr val="000000"/>
                </a:solidFill>
              </a:rPr>
              <a:t>        </a:t>
            </a:r>
            <a:r>
              <a:rPr lang="en-US" sz="1800" dirty="0">
                <a:solidFill>
                  <a:srgbClr val="001080"/>
                </a:solidFill>
              </a:rPr>
              <a:t>PartitionKey</a:t>
            </a:r>
            <a:r>
              <a:rPr lang="en-US" sz="1800" dirty="0">
                <a:solidFill>
                  <a:srgbClr val="000000"/>
                </a:solidFill>
              </a:rPr>
              <a:t> = </a:t>
            </a:r>
            <a:r>
              <a:rPr lang="en-US" sz="1800" dirty="0">
                <a:solidFill>
                  <a:srgbClr val="A31515"/>
                </a:solidFill>
              </a:rPr>
              <a:t>"Orders"</a:t>
            </a:r>
            <a:r>
              <a:rPr lang="en-US" sz="1800" dirty="0">
                <a:solidFill>
                  <a:srgbClr val="000000"/>
                </a:solidFill>
              </a:rPr>
              <a:t>, </a:t>
            </a:r>
          </a:p>
          <a:p>
            <a:r>
              <a:rPr lang="en-US" sz="1800" dirty="0">
                <a:solidFill>
                  <a:srgbClr val="000000"/>
                </a:solidFill>
              </a:rPr>
              <a:t>        </a:t>
            </a:r>
            <a:r>
              <a:rPr lang="en-US" sz="1800" dirty="0">
                <a:solidFill>
                  <a:srgbClr val="001080"/>
                </a:solidFill>
              </a:rPr>
              <a:t>RowKey</a:t>
            </a:r>
            <a:r>
              <a:rPr lang="en-US" sz="1800" dirty="0">
                <a:solidFill>
                  <a:srgbClr val="000000"/>
                </a:solidFill>
              </a:rPr>
              <a:t> = </a:t>
            </a:r>
            <a:r>
              <a:rPr lang="en-US" sz="1800" dirty="0">
                <a:solidFill>
                  <a:srgbClr val="001080"/>
                </a:solidFill>
              </a:rPr>
              <a:t>Guid</a:t>
            </a:r>
            <a:r>
              <a:rPr lang="en-US" sz="1800" dirty="0">
                <a:solidFill>
                  <a:srgbClr val="000000"/>
                </a:solidFill>
              </a:rPr>
              <a:t>.</a:t>
            </a:r>
            <a:r>
              <a:rPr lang="en-US" sz="1800" dirty="0">
                <a:solidFill>
                  <a:srgbClr val="795E26"/>
                </a:solidFill>
              </a:rPr>
              <a:t>NewGuid</a:t>
            </a:r>
            <a:r>
              <a:rPr lang="en-US" sz="1800" dirty="0">
                <a:solidFill>
                  <a:srgbClr val="000000"/>
                </a:solidFill>
              </a:rPr>
              <a:t>().</a:t>
            </a:r>
            <a:r>
              <a:rPr lang="en-US" sz="1800" dirty="0">
                <a:solidFill>
                  <a:srgbClr val="795E26"/>
                </a:solidFill>
              </a:rPr>
              <a:t>ToString</a:t>
            </a:r>
            <a:r>
              <a:rPr lang="en-US" sz="1800" dirty="0">
                <a:solidFill>
                  <a:srgbClr val="000000"/>
                </a:solidFill>
              </a:rPr>
              <a:t>(), </a:t>
            </a:r>
          </a:p>
          <a:p>
            <a:r>
              <a:rPr lang="en-US" sz="1800" dirty="0">
                <a:solidFill>
                  <a:srgbClr val="000000"/>
                </a:solidFill>
              </a:rPr>
              <a:t>        </a:t>
            </a:r>
            <a:r>
              <a:rPr lang="en-US" sz="1800" dirty="0">
                <a:solidFill>
                  <a:srgbClr val="001080"/>
                </a:solidFill>
              </a:rPr>
              <a:t>Name</a:t>
            </a:r>
            <a:r>
              <a:rPr lang="en-US" sz="1800" dirty="0">
                <a:solidFill>
                  <a:srgbClr val="000000"/>
                </a:solidFill>
              </a:rPr>
              <a:t> = </a:t>
            </a:r>
            <a:r>
              <a:rPr lang="en-US" sz="1800" dirty="0">
                <a:solidFill>
                  <a:srgbClr val="001080"/>
                </a:solidFill>
              </a:rPr>
              <a:t>order</a:t>
            </a:r>
            <a:r>
              <a:rPr lang="en-US" sz="1800" dirty="0">
                <a:solidFill>
                  <a:srgbClr val="000000"/>
                </a:solidFill>
              </a:rPr>
              <a:t>[</a:t>
            </a:r>
            <a:r>
              <a:rPr lang="en-US" sz="1800" dirty="0">
                <a:solidFill>
                  <a:srgbClr val="A31515"/>
                </a:solidFill>
              </a:rPr>
              <a:t>"Name"</a:t>
            </a:r>
            <a:r>
              <a:rPr lang="en-US" sz="1800" dirty="0">
                <a:solidFill>
                  <a:srgbClr val="000000"/>
                </a:solidFill>
              </a:rPr>
              <a:t>].</a:t>
            </a:r>
            <a:r>
              <a:rPr lang="en-US" sz="1800" dirty="0">
                <a:solidFill>
                  <a:srgbClr val="795E26"/>
                </a:solidFill>
              </a:rPr>
              <a:t>ToString</a:t>
            </a:r>
            <a:r>
              <a:rPr lang="en-US" sz="1800" dirty="0">
                <a:solidFill>
                  <a:srgbClr val="000000"/>
                </a:solidFill>
              </a:rPr>
              <a:t>(),</a:t>
            </a:r>
          </a:p>
          <a:p>
            <a:r>
              <a:rPr lang="en-US" sz="1800" dirty="0">
                <a:solidFill>
                  <a:srgbClr val="000000"/>
                </a:solidFill>
              </a:rPr>
              <a:t>        </a:t>
            </a:r>
            <a:r>
              <a:rPr lang="en-US" sz="1800" dirty="0">
                <a:solidFill>
                  <a:srgbClr val="001080"/>
                </a:solidFill>
              </a:rPr>
              <a:t>MobileNumber</a:t>
            </a:r>
            <a:r>
              <a:rPr lang="en-US" sz="1800" dirty="0">
                <a:solidFill>
                  <a:srgbClr val="000000"/>
                </a:solidFill>
              </a:rPr>
              <a:t> = </a:t>
            </a:r>
            <a:r>
              <a:rPr lang="en-US" sz="1800" dirty="0">
                <a:solidFill>
                  <a:srgbClr val="001080"/>
                </a:solidFill>
              </a:rPr>
              <a:t>order</a:t>
            </a:r>
            <a:r>
              <a:rPr lang="en-US" sz="1800" dirty="0">
                <a:solidFill>
                  <a:srgbClr val="000000"/>
                </a:solidFill>
              </a:rPr>
              <a:t>[</a:t>
            </a:r>
            <a:r>
              <a:rPr lang="en-US" sz="1800" dirty="0">
                <a:solidFill>
                  <a:srgbClr val="A31515"/>
                </a:solidFill>
              </a:rPr>
              <a:t>"MobileNumber"</a:t>
            </a:r>
            <a:r>
              <a:rPr lang="en-US" sz="1800" dirty="0">
                <a:solidFill>
                  <a:srgbClr val="000000"/>
                </a:solidFill>
              </a:rPr>
              <a:t>].</a:t>
            </a:r>
            <a:r>
              <a:rPr lang="en-US" sz="1800" dirty="0">
                <a:solidFill>
                  <a:srgbClr val="795E26"/>
                </a:solidFill>
              </a:rPr>
              <a:t>ToString</a:t>
            </a:r>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
        <p:nvSpPr>
          <p:cNvPr id="5" name="Speech Bubble: Oval 4" descr="Name of input parameter">
            <a:extLst>
              <a:ext uri="{FF2B5EF4-FFF2-40B4-BE49-F238E27FC236}">
                <a16:creationId xmlns:a16="http://schemas.microsoft.com/office/drawing/2014/main" id="{1D0DA992-419B-402A-A2AB-84B295603DE0}"/>
              </a:ext>
            </a:extLst>
          </p:cNvPr>
          <p:cNvSpPr/>
          <p:nvPr/>
        </p:nvSpPr>
        <p:spPr bwMode="auto">
          <a:xfrm flipH="1">
            <a:off x="5230679" y="1436688"/>
            <a:ext cx="1906291" cy="1387098"/>
          </a:xfrm>
          <a:prstGeom prst="wedgeEllipseCallout">
            <a:avLst>
              <a:gd name="adj1" fmla="val 58435"/>
              <a:gd name="adj2" fmla="val 6138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Name of input parameter</a:t>
            </a:r>
          </a:p>
        </p:txBody>
      </p:sp>
    </p:spTree>
    <p:custDataLst>
      <p:tags r:id="rId1"/>
    </p:custDataLst>
    <p:extLst>
      <p:ext uri="{BB962C8B-B14F-4D97-AF65-F5344CB8AC3E}">
        <p14:creationId xmlns:p14="http://schemas.microsoft.com/office/powerpoint/2010/main" val="359652640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4D07DC-A126-4A39-BAC5-D67D0AF0C52D}"/>
              </a:ext>
            </a:extLst>
          </p:cNvPr>
          <p:cNvSpPr>
            <a:spLocks noGrp="1"/>
          </p:cNvSpPr>
          <p:nvPr>
            <p:ph type="title"/>
          </p:nvPr>
        </p:nvSpPr>
        <p:spPr/>
        <p:txBody>
          <a:bodyPr/>
          <a:lstStyle/>
          <a:p>
            <a:r>
              <a:rPr lang="en-US" dirty="0"/>
              <a:t>Function folder structure</a:t>
            </a:r>
          </a:p>
        </p:txBody>
      </p:sp>
      <p:graphicFrame>
        <p:nvGraphicFramePr>
          <p:cNvPr id="5" name="Diagram 4" descr="Illustrates the folder structure for a Function app.">
            <a:extLst>
              <a:ext uri="{FF2B5EF4-FFF2-40B4-BE49-F238E27FC236}">
                <a16:creationId xmlns:a16="http://schemas.microsoft.com/office/drawing/2014/main" id="{25F7B42A-4017-4E6C-B3FA-D952F43C083A}"/>
              </a:ext>
            </a:extLst>
          </p:cNvPr>
          <p:cNvGraphicFramePr/>
          <p:nvPr/>
        </p:nvGraphicFramePr>
        <p:xfrm>
          <a:off x="584199" y="1435497"/>
          <a:ext cx="11018519" cy="4965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53767480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BAC1-2891-421D-AFD8-329AD66A1203}"/>
              </a:ext>
            </a:extLst>
          </p:cNvPr>
          <p:cNvSpPr>
            <a:spLocks noGrp="1"/>
          </p:cNvSpPr>
          <p:nvPr>
            <p:ph type="title"/>
          </p:nvPr>
        </p:nvSpPr>
        <p:spPr/>
        <p:txBody>
          <a:bodyPr/>
          <a:lstStyle/>
          <a:p>
            <a:r>
              <a:rPr lang="en-US" dirty="0"/>
              <a:t>Function App settings</a:t>
            </a:r>
          </a:p>
        </p:txBody>
      </p:sp>
      <p:grpSp>
        <p:nvGrpSpPr>
          <p:cNvPr id="9" name="Group 8" descr="Configuring application settings using the Publish window in Visual Studio. The &quot;Manage Application Settings&quot; link is highlighted. Opening from the link, the Application Settings popup window of is shown.">
            <a:extLst>
              <a:ext uri="{FF2B5EF4-FFF2-40B4-BE49-F238E27FC236}">
                <a16:creationId xmlns:a16="http://schemas.microsoft.com/office/drawing/2014/main" id="{D6F70E27-1910-4FD9-BC4E-0C5F47B19C98}"/>
              </a:ext>
            </a:extLst>
          </p:cNvPr>
          <p:cNvGrpSpPr/>
          <p:nvPr/>
        </p:nvGrpSpPr>
        <p:grpSpPr>
          <a:xfrm>
            <a:off x="1355341" y="909279"/>
            <a:ext cx="9481318" cy="5210487"/>
            <a:chOff x="1355341" y="495393"/>
            <a:chExt cx="9481318" cy="5210487"/>
          </a:xfrm>
        </p:grpSpPr>
        <p:pic>
          <p:nvPicPr>
            <p:cNvPr id="5" name="Picture 4" descr="A screenshot of a cell phone&#10;&#10;Description automatically generated">
              <a:extLst>
                <a:ext uri="{FF2B5EF4-FFF2-40B4-BE49-F238E27FC236}">
                  <a16:creationId xmlns:a16="http://schemas.microsoft.com/office/drawing/2014/main" id="{BAD98087-AD08-4F2E-9ACA-BAEFE6BB053C}"/>
                </a:ext>
              </a:extLst>
            </p:cNvPr>
            <p:cNvPicPr>
              <a:picLocks noChangeAspect="1"/>
            </p:cNvPicPr>
            <p:nvPr/>
          </p:nvPicPr>
          <p:blipFill>
            <a:blip r:embed="rId3"/>
            <a:stretch>
              <a:fillRect/>
            </a:stretch>
          </p:blipFill>
          <p:spPr>
            <a:xfrm>
              <a:off x="1355341" y="1228505"/>
              <a:ext cx="8592749" cy="447737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C2A187D-3A67-47FB-9D26-520E16306C20}"/>
                </a:ext>
              </a:extLst>
            </p:cNvPr>
            <p:cNvPicPr>
              <a:picLocks noChangeAspect="1"/>
            </p:cNvPicPr>
            <p:nvPr/>
          </p:nvPicPr>
          <p:blipFill>
            <a:blip r:embed="rId4"/>
            <a:stretch>
              <a:fillRect/>
            </a:stretch>
          </p:blipFill>
          <p:spPr>
            <a:xfrm>
              <a:off x="7169650" y="495393"/>
              <a:ext cx="3667009" cy="2933607"/>
            </a:xfrm>
            <a:prstGeom prst="rect">
              <a:avLst/>
            </a:prstGeom>
          </p:spPr>
        </p:pic>
        <p:sp>
          <p:nvSpPr>
            <p:cNvPr id="8" name="Trapezoid 7">
              <a:extLst>
                <a:ext uri="{FF2B5EF4-FFF2-40B4-BE49-F238E27FC236}">
                  <a16:creationId xmlns:a16="http://schemas.microsoft.com/office/drawing/2014/main" id="{5BB601CC-AE79-4A7F-BFAC-530E6E9D4779}"/>
                </a:ext>
              </a:extLst>
            </p:cNvPr>
            <p:cNvSpPr/>
            <p:nvPr/>
          </p:nvSpPr>
          <p:spPr bwMode="auto">
            <a:xfrm flipV="1">
              <a:off x="7169649" y="3429000"/>
              <a:ext cx="3667009" cy="374754"/>
            </a:xfrm>
            <a:prstGeom prst="trapezoid">
              <a:avLst>
                <a:gd name="adj" fmla="val 2783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4714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873414"/>
            <a:ext cx="4159950" cy="1107996"/>
          </a:xfrm>
        </p:spPr>
        <p:txBody>
          <a:bodyPr/>
          <a:lstStyle/>
          <a:p>
            <a:r>
              <a:rPr lang="en-US" dirty="0"/>
              <a:t>Azure Functions:</a:t>
            </a:r>
            <a:br>
              <a:rPr lang="en-US" dirty="0"/>
            </a:br>
            <a:r>
              <a:rPr lang="en-US" dirty="0"/>
              <a:t>Premium Plan</a:t>
            </a:r>
          </a:p>
        </p:txBody>
      </p:sp>
    </p:spTree>
    <p:extLst>
      <p:ext uri="{BB962C8B-B14F-4D97-AF65-F5344CB8AC3E}">
        <p14:creationId xmlns:p14="http://schemas.microsoft.com/office/powerpoint/2010/main" val="21078749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AB49B-E1E9-4A69-B6AA-1A5ED78A1285}"/>
              </a:ext>
            </a:extLst>
          </p:cNvPr>
          <p:cNvSpPr>
            <a:spLocks noGrp="1"/>
          </p:cNvSpPr>
          <p:nvPr>
            <p:ph type="title"/>
          </p:nvPr>
        </p:nvSpPr>
        <p:spPr/>
        <p:txBody>
          <a:bodyPr/>
          <a:lstStyle/>
          <a:p>
            <a:r>
              <a:rPr lang="en-US" dirty="0"/>
              <a:t>Functions Premium Plan Benefits</a:t>
            </a:r>
          </a:p>
        </p:txBody>
      </p:sp>
      <p:sp>
        <p:nvSpPr>
          <p:cNvPr id="4" name="Text Placeholder 3">
            <a:extLst>
              <a:ext uri="{FF2B5EF4-FFF2-40B4-BE49-F238E27FC236}">
                <a16:creationId xmlns:a16="http://schemas.microsoft.com/office/drawing/2014/main" id="{E8E6DC97-9FE3-40AB-A954-B1BD34406800}"/>
              </a:ext>
            </a:extLst>
          </p:cNvPr>
          <p:cNvSpPr>
            <a:spLocks noGrp="1"/>
          </p:cNvSpPr>
          <p:nvPr>
            <p:ph sz="quarter" idx="10"/>
          </p:nvPr>
        </p:nvSpPr>
        <p:spPr>
          <a:xfrm>
            <a:off x="584200" y="1435100"/>
            <a:ext cx="11018838" cy="3976473"/>
          </a:xfrm>
        </p:spPr>
        <p:txBody>
          <a:bodyPr/>
          <a:lstStyle/>
          <a:p>
            <a:pPr marL="457200" indent="-457200">
              <a:buFont typeface="Arial" panose="020B0604020202020204" pitchFamily="34" charset="0"/>
              <a:buChar char="•"/>
            </a:pPr>
            <a:r>
              <a:rPr lang="en-US" sz="2400" dirty="0"/>
              <a:t>Perpetually warm instances to avoid any cold start</a:t>
            </a:r>
          </a:p>
          <a:p>
            <a:pPr marL="457200" indent="-457200">
              <a:buFont typeface="Arial" panose="020B0604020202020204" pitchFamily="34" charset="0"/>
              <a:buChar char="•"/>
            </a:pPr>
            <a:r>
              <a:rPr lang="en-US" sz="2400" dirty="0" err="1"/>
              <a:t>VNet</a:t>
            </a:r>
            <a:r>
              <a:rPr lang="en-US" sz="2400" dirty="0"/>
              <a:t> connectivity</a:t>
            </a:r>
          </a:p>
          <a:p>
            <a:pPr marL="457200" indent="-457200">
              <a:buFont typeface="Arial" panose="020B0604020202020204" pitchFamily="34" charset="0"/>
              <a:buChar char="•"/>
            </a:pPr>
            <a:r>
              <a:rPr lang="en-US" sz="2400" dirty="0"/>
              <a:t>Unlimited execution duration (60 minutes guaranteed)</a:t>
            </a:r>
          </a:p>
          <a:p>
            <a:pPr marL="457200" indent="-457200">
              <a:buFont typeface="Arial" panose="020B0604020202020204" pitchFamily="34" charset="0"/>
              <a:buChar char="•"/>
            </a:pPr>
            <a:r>
              <a:rPr lang="en-US" sz="2400" dirty="0"/>
              <a:t>Premium instance sizes (one core, two core, and four core instances)</a:t>
            </a:r>
          </a:p>
          <a:p>
            <a:pPr marL="457200" indent="-457200">
              <a:buFont typeface="Arial" panose="020B0604020202020204" pitchFamily="34" charset="0"/>
              <a:buChar char="•"/>
            </a:pPr>
            <a:r>
              <a:rPr lang="en-US" sz="2400" dirty="0"/>
              <a:t>More predictable pricing</a:t>
            </a:r>
          </a:p>
          <a:p>
            <a:pPr marL="457200" indent="-457200">
              <a:buFont typeface="Arial" panose="020B0604020202020204" pitchFamily="34" charset="0"/>
              <a:buChar char="•"/>
            </a:pPr>
            <a:r>
              <a:rPr lang="en-US" sz="2400" dirty="0"/>
              <a:t>High-density app allocation for plans with multiple function apps</a:t>
            </a:r>
          </a:p>
          <a:p>
            <a:pPr marL="457200" indent="-457200">
              <a:buFont typeface="Arial" panose="020B0604020202020204" pitchFamily="34" charset="0"/>
              <a:buChar char="•"/>
            </a:pPr>
            <a:r>
              <a:rPr lang="en-US" sz="2400" dirty="0">
                <a:latin typeface="Segoe UI" panose="020B0502040204020203" pitchFamily="34" charset="0"/>
              </a:rPr>
              <a:t>All function apps in a Premium plan share pre-warmed and active instances</a:t>
            </a:r>
          </a:p>
          <a:p>
            <a:pPr algn="ctr"/>
            <a:r>
              <a:rPr lang="en-US" b="1" dirty="0">
                <a:solidFill>
                  <a:srgbClr val="FF0000"/>
                </a:solidFill>
                <a:latin typeface="Segoe UI" panose="020B0502040204020203" pitchFamily="34" charset="0"/>
              </a:rPr>
              <a:t>When running JavaScript functions on a Premium plan, you should choose an instance that has fewer vCPUs</a:t>
            </a:r>
          </a:p>
        </p:txBody>
      </p:sp>
    </p:spTree>
    <p:extLst>
      <p:ext uri="{BB962C8B-B14F-4D97-AF65-F5344CB8AC3E}">
        <p14:creationId xmlns:p14="http://schemas.microsoft.com/office/powerpoint/2010/main" val="40125897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873414"/>
            <a:ext cx="4159950" cy="1107996"/>
          </a:xfrm>
        </p:spPr>
        <p:txBody>
          <a:bodyPr/>
          <a:lstStyle/>
          <a:p>
            <a:r>
              <a:rPr lang="en-US" dirty="0"/>
              <a:t>Azure Functions:</a:t>
            </a:r>
            <a:br>
              <a:rPr lang="en-US" dirty="0"/>
            </a:br>
            <a:r>
              <a:rPr lang="en-US" dirty="0"/>
              <a:t>Durable Functions</a:t>
            </a:r>
          </a:p>
        </p:txBody>
      </p:sp>
    </p:spTree>
    <p:extLst>
      <p:ext uri="{BB962C8B-B14F-4D97-AF65-F5344CB8AC3E}">
        <p14:creationId xmlns:p14="http://schemas.microsoft.com/office/powerpoint/2010/main" val="5929824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FBC741-7238-4147-B0B4-0077E382A0F4}"/>
              </a:ext>
            </a:extLst>
          </p:cNvPr>
          <p:cNvSpPr>
            <a:spLocks noGrp="1"/>
          </p:cNvSpPr>
          <p:nvPr>
            <p:ph type="title"/>
          </p:nvPr>
        </p:nvSpPr>
        <p:spPr>
          <a:xfrm>
            <a:off x="588263" y="2873415"/>
            <a:ext cx="3182027" cy="1107996"/>
          </a:xfrm>
        </p:spPr>
        <p:txBody>
          <a:bodyPr/>
          <a:lstStyle/>
          <a:p>
            <a:r>
              <a:rPr lang="en-US" dirty="0"/>
              <a:t>What Is A Challenge?</a:t>
            </a:r>
          </a:p>
        </p:txBody>
      </p:sp>
      <p:sp>
        <p:nvSpPr>
          <p:cNvPr id="5" name="Text Placeholder 4">
            <a:extLst>
              <a:ext uri="{FF2B5EF4-FFF2-40B4-BE49-F238E27FC236}">
                <a16:creationId xmlns:a16="http://schemas.microsoft.com/office/drawing/2014/main" id="{B9699217-4971-46D2-98FA-6315D68A711A}"/>
              </a:ext>
            </a:extLst>
          </p:cNvPr>
          <p:cNvSpPr>
            <a:spLocks noGrp="1"/>
          </p:cNvSpPr>
          <p:nvPr>
            <p:ph type="body" sz="quarter" idx="11"/>
          </p:nvPr>
        </p:nvSpPr>
        <p:spPr>
          <a:xfrm>
            <a:off x="4941888" y="2220928"/>
            <a:ext cx="6667500" cy="2412968"/>
          </a:xfrm>
        </p:spPr>
        <p:txBody>
          <a:bodyPr/>
          <a:lstStyle/>
          <a:p>
            <a:r>
              <a:rPr lang="en-US" dirty="0"/>
              <a:t>Developer-focused engagement </a:t>
            </a:r>
          </a:p>
          <a:p>
            <a:r>
              <a:rPr lang="en-US" dirty="0"/>
              <a:t>Wide variety of participants </a:t>
            </a:r>
          </a:p>
          <a:p>
            <a:r>
              <a:rPr lang="en-US" dirty="0"/>
              <a:t>Learn through hands-on experimentation </a:t>
            </a:r>
          </a:p>
          <a:p>
            <a:r>
              <a:rPr lang="en-US" dirty="0"/>
              <a:t>Challenges based on scenarios mimicking the developer journey</a:t>
            </a:r>
          </a:p>
        </p:txBody>
      </p:sp>
    </p:spTree>
    <p:extLst>
      <p:ext uri="{BB962C8B-B14F-4D97-AF65-F5344CB8AC3E}">
        <p14:creationId xmlns:p14="http://schemas.microsoft.com/office/powerpoint/2010/main" val="33026448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087B-FE43-4BA5-9B87-92DC5AE3C79F}"/>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F540FE82-5238-40C0-AF55-DC661D7D1F8C}"/>
              </a:ext>
            </a:extLst>
          </p:cNvPr>
          <p:cNvSpPr>
            <a:spLocks noGrp="1"/>
          </p:cNvSpPr>
          <p:nvPr>
            <p:ph type="body" sz="quarter" idx="10"/>
          </p:nvPr>
        </p:nvSpPr>
        <p:spPr>
          <a:xfrm>
            <a:off x="584200" y="1435497"/>
            <a:ext cx="11018520" cy="2573012"/>
          </a:xfrm>
        </p:spPr>
        <p:txBody>
          <a:bodyPr/>
          <a:lstStyle/>
          <a:p>
            <a:r>
              <a:rPr lang="en-US" dirty="0">
                <a:latin typeface="Segoe UI" panose="020B0502040204020203" pitchFamily="34" charset="0"/>
                <a:cs typeface="Segoe UI" panose="020B0502040204020203" pitchFamily="34" charset="0"/>
              </a:rPr>
              <a:t>Write stateful functions in a stateless environment</a:t>
            </a:r>
          </a:p>
          <a:p>
            <a:r>
              <a:rPr lang="en-US" dirty="0">
                <a:latin typeface="Segoe UI" panose="020B0502040204020203" pitchFamily="34" charset="0"/>
                <a:cs typeface="Segoe UI" panose="020B0502040204020203" pitchFamily="34" charset="0"/>
              </a:rPr>
              <a:t>Manages state, checkpoints, and restarts</a:t>
            </a:r>
          </a:p>
          <a:p>
            <a:r>
              <a:rPr lang="en-US" dirty="0">
                <a:latin typeface="Segoe UI" panose="020B0502040204020203" pitchFamily="34" charset="0"/>
                <a:cs typeface="Segoe UI" panose="020B0502040204020203" pitchFamily="34" charset="0"/>
              </a:rPr>
              <a:t>Defines an Orchestrator function</a:t>
            </a:r>
          </a:p>
          <a:p>
            <a:pPr lvl="1"/>
            <a:r>
              <a:rPr lang="en-US" dirty="0">
                <a:latin typeface="Segoe UI" panose="020B0502040204020203" pitchFamily="34" charset="0"/>
                <a:cs typeface="Segoe UI" panose="020B0502040204020203" pitchFamily="34" charset="0"/>
              </a:rPr>
              <a:t>Workflows are defined in code</a:t>
            </a:r>
          </a:p>
          <a:p>
            <a:pPr lvl="1"/>
            <a:r>
              <a:rPr lang="en-US" dirty="0">
                <a:latin typeface="Segoe UI" panose="020B0502040204020203" pitchFamily="34" charset="0"/>
                <a:cs typeface="Segoe UI" panose="020B0502040204020203" pitchFamily="34" charset="0"/>
              </a:rPr>
              <a:t>Calls other functions synchronously or asynchronously</a:t>
            </a:r>
          </a:p>
          <a:p>
            <a:pPr lvl="1"/>
            <a:r>
              <a:rPr lang="en-US" dirty="0">
                <a:latin typeface="Segoe UI" panose="020B0502040204020203" pitchFamily="34" charset="0"/>
                <a:cs typeface="Segoe UI" panose="020B0502040204020203" pitchFamily="34" charset="0"/>
              </a:rPr>
              <a:t>Checkpoint progress whenever function awaits</a:t>
            </a:r>
          </a:p>
        </p:txBody>
      </p:sp>
    </p:spTree>
    <p:extLst>
      <p:ext uri="{BB962C8B-B14F-4D97-AF65-F5344CB8AC3E}">
        <p14:creationId xmlns:p14="http://schemas.microsoft.com/office/powerpoint/2010/main" val="10097127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Chaining</a:t>
            </a:r>
          </a:p>
        </p:txBody>
      </p:sp>
      <p:sp>
        <p:nvSpPr>
          <p:cNvPr id="3" name="Rectangle 2">
            <a:extLst>
              <a:ext uri="{FF2B5EF4-FFF2-40B4-BE49-F238E27FC236}">
                <a16:creationId xmlns:a16="http://schemas.microsoft.com/office/drawing/2014/main" id="{6CC21BC1-561F-4014-B24D-F7786B6C5D7A}"/>
              </a:ext>
            </a:extLst>
          </p:cNvPr>
          <p:cNvSpPr/>
          <p:nvPr/>
        </p:nvSpPr>
        <p:spPr>
          <a:xfrm>
            <a:off x="586740" y="1776322"/>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Function chaining refers executing a sequence of functions in a particular order. Often, the output of one function needs to be applied to the input of another function.</a:t>
            </a:r>
          </a:p>
        </p:txBody>
      </p:sp>
      <p:grpSp>
        <p:nvGrpSpPr>
          <p:cNvPr id="21" name="Group 20" descr="The diagram depicts chained durable functions.">
            <a:extLst>
              <a:ext uri="{FF2B5EF4-FFF2-40B4-BE49-F238E27FC236}">
                <a16:creationId xmlns:a16="http://schemas.microsoft.com/office/drawing/2014/main" id="{2B23BD2E-2DA6-4264-84F1-9E02BFCF14E1}"/>
              </a:ext>
            </a:extLst>
          </p:cNvPr>
          <p:cNvGrpSpPr/>
          <p:nvPr/>
        </p:nvGrpSpPr>
        <p:grpSpPr>
          <a:xfrm>
            <a:off x="719560" y="2673752"/>
            <a:ext cx="10752881" cy="2500132"/>
            <a:chOff x="671332" y="2673752"/>
            <a:chExt cx="10752881" cy="2500132"/>
          </a:xfrm>
        </p:grpSpPr>
        <p:sp>
          <p:nvSpPr>
            <p:cNvPr id="4" name="Rectangle 3">
              <a:extLst>
                <a:ext uri="{FF2B5EF4-FFF2-40B4-BE49-F238E27FC236}">
                  <a16:creationId xmlns:a16="http://schemas.microsoft.com/office/drawing/2014/main" id="{553B44EA-7C8B-4B21-90FD-5F921A0CB9CD}"/>
                </a:ext>
              </a:extLst>
            </p:cNvPr>
            <p:cNvSpPr/>
            <p:nvPr/>
          </p:nvSpPr>
          <p:spPr bwMode="auto">
            <a:xfrm>
              <a:off x="671332" y="2673752"/>
              <a:ext cx="10752881" cy="2500132"/>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FB2203AD-6F2F-49BB-A140-B528E45F89A8}"/>
                </a:ext>
              </a:extLst>
            </p:cNvPr>
            <p:cNvGrpSpPr/>
            <p:nvPr/>
          </p:nvGrpSpPr>
          <p:grpSpPr>
            <a:xfrm>
              <a:off x="1093420" y="3113014"/>
              <a:ext cx="9908704" cy="1621608"/>
              <a:chOff x="1183986" y="3084148"/>
              <a:chExt cx="9908704" cy="1621608"/>
            </a:xfrm>
          </p:grpSpPr>
          <p:pic>
            <p:nvPicPr>
              <p:cNvPr id="6" name="Picture 5" descr="A close up of a sign&#10;&#10;Description automatically generated">
                <a:extLst>
                  <a:ext uri="{FF2B5EF4-FFF2-40B4-BE49-F238E27FC236}">
                    <a16:creationId xmlns:a16="http://schemas.microsoft.com/office/drawing/2014/main" id="{02091C44-73C8-414C-B55C-11604BC44269}"/>
                  </a:ext>
                </a:extLst>
              </p:cNvPr>
              <p:cNvPicPr>
                <a:picLocks noChangeAspect="1"/>
              </p:cNvPicPr>
              <p:nvPr/>
            </p:nvPicPr>
            <p:blipFill>
              <a:blip r:embed="rId3"/>
              <a:stretch>
                <a:fillRect/>
              </a:stretch>
            </p:blipFill>
            <p:spPr>
              <a:xfrm>
                <a:off x="1183986" y="3225362"/>
                <a:ext cx="1031404" cy="1031404"/>
              </a:xfrm>
              <a:prstGeom prst="rect">
                <a:avLst/>
              </a:prstGeom>
            </p:spPr>
          </p:pic>
          <p:pic>
            <p:nvPicPr>
              <p:cNvPr id="7" name="Picture 6" descr="A close up of a sign&#10;&#10;Description automatically generated">
                <a:extLst>
                  <a:ext uri="{FF2B5EF4-FFF2-40B4-BE49-F238E27FC236}">
                    <a16:creationId xmlns:a16="http://schemas.microsoft.com/office/drawing/2014/main" id="{B8363763-4DE1-4BA6-A8D2-F8551D165B18}"/>
                  </a:ext>
                </a:extLst>
              </p:cNvPr>
              <p:cNvPicPr>
                <a:picLocks noChangeAspect="1"/>
              </p:cNvPicPr>
              <p:nvPr/>
            </p:nvPicPr>
            <p:blipFill>
              <a:blip r:embed="rId3"/>
              <a:stretch>
                <a:fillRect/>
              </a:stretch>
            </p:blipFill>
            <p:spPr>
              <a:xfrm>
                <a:off x="4143086" y="3225362"/>
                <a:ext cx="1031404" cy="1031404"/>
              </a:xfrm>
              <a:prstGeom prst="rect">
                <a:avLst/>
              </a:prstGeom>
            </p:spPr>
          </p:pic>
          <p:pic>
            <p:nvPicPr>
              <p:cNvPr id="8" name="Picture 7" descr="A close up of a sign&#10;&#10;Description automatically generated">
                <a:extLst>
                  <a:ext uri="{FF2B5EF4-FFF2-40B4-BE49-F238E27FC236}">
                    <a16:creationId xmlns:a16="http://schemas.microsoft.com/office/drawing/2014/main" id="{0505AC24-B53B-47E3-8F3A-87B5A6CCD6A2}"/>
                  </a:ext>
                </a:extLst>
              </p:cNvPr>
              <p:cNvPicPr>
                <a:picLocks noChangeAspect="1"/>
              </p:cNvPicPr>
              <p:nvPr/>
            </p:nvPicPr>
            <p:blipFill>
              <a:blip r:embed="rId3"/>
              <a:stretch>
                <a:fillRect/>
              </a:stretch>
            </p:blipFill>
            <p:spPr>
              <a:xfrm>
                <a:off x="7102186" y="3225362"/>
                <a:ext cx="1031404" cy="1031404"/>
              </a:xfrm>
              <a:prstGeom prst="rect">
                <a:avLst/>
              </a:prstGeom>
            </p:spPr>
          </p:pic>
          <p:pic>
            <p:nvPicPr>
              <p:cNvPr id="9" name="Picture 8" descr="A close up of a sign&#10;&#10;Description automatically generated">
                <a:extLst>
                  <a:ext uri="{FF2B5EF4-FFF2-40B4-BE49-F238E27FC236}">
                    <a16:creationId xmlns:a16="http://schemas.microsoft.com/office/drawing/2014/main" id="{AEB09516-E549-4819-B1E9-991259C5525F}"/>
                  </a:ext>
                </a:extLst>
              </p:cNvPr>
              <p:cNvPicPr>
                <a:picLocks noChangeAspect="1"/>
              </p:cNvPicPr>
              <p:nvPr/>
            </p:nvPicPr>
            <p:blipFill>
              <a:blip r:embed="rId3"/>
              <a:stretch>
                <a:fillRect/>
              </a:stretch>
            </p:blipFill>
            <p:spPr>
              <a:xfrm>
                <a:off x="10061286" y="3225362"/>
                <a:ext cx="1031404" cy="1031404"/>
              </a:xfrm>
              <a:prstGeom prst="rect">
                <a:avLst/>
              </a:prstGeom>
            </p:spPr>
          </p:pic>
          <p:sp>
            <p:nvSpPr>
              <p:cNvPr id="10" name="TextBox 9">
                <a:extLst>
                  <a:ext uri="{FF2B5EF4-FFF2-40B4-BE49-F238E27FC236}">
                    <a16:creationId xmlns:a16="http://schemas.microsoft.com/office/drawing/2014/main" id="{738D077E-B632-4BFE-9F0C-19E9449AFE70}"/>
                  </a:ext>
                </a:extLst>
              </p:cNvPr>
              <p:cNvSpPr txBox="1"/>
              <p:nvPr/>
            </p:nvSpPr>
            <p:spPr>
              <a:xfrm>
                <a:off x="1584272" y="4397979"/>
                <a:ext cx="230832"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F1</a:t>
                </a:r>
              </a:p>
            </p:txBody>
          </p:sp>
          <p:sp>
            <p:nvSpPr>
              <p:cNvPr id="11" name="TextBox 10">
                <a:extLst>
                  <a:ext uri="{FF2B5EF4-FFF2-40B4-BE49-F238E27FC236}">
                    <a16:creationId xmlns:a16="http://schemas.microsoft.com/office/drawing/2014/main" id="{CD05021F-E436-4E35-8290-611AA21F9223}"/>
                  </a:ext>
                </a:extLst>
              </p:cNvPr>
              <p:cNvSpPr txBox="1"/>
              <p:nvPr/>
            </p:nvSpPr>
            <p:spPr>
              <a:xfrm>
                <a:off x="4523334" y="4397979"/>
                <a:ext cx="270908"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F2</a:t>
                </a:r>
              </a:p>
            </p:txBody>
          </p:sp>
          <p:sp>
            <p:nvSpPr>
              <p:cNvPr id="12" name="TextBox 11">
                <a:extLst>
                  <a:ext uri="{FF2B5EF4-FFF2-40B4-BE49-F238E27FC236}">
                    <a16:creationId xmlns:a16="http://schemas.microsoft.com/office/drawing/2014/main" id="{52567B34-F511-43BA-BC5B-DD4F44CA541A}"/>
                  </a:ext>
                </a:extLst>
              </p:cNvPr>
              <p:cNvSpPr txBox="1"/>
              <p:nvPr/>
            </p:nvSpPr>
            <p:spPr>
              <a:xfrm>
                <a:off x="7482434" y="4397979"/>
                <a:ext cx="270908"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F3</a:t>
                </a:r>
              </a:p>
            </p:txBody>
          </p:sp>
          <p:sp>
            <p:nvSpPr>
              <p:cNvPr id="13" name="TextBox 12">
                <a:extLst>
                  <a:ext uri="{FF2B5EF4-FFF2-40B4-BE49-F238E27FC236}">
                    <a16:creationId xmlns:a16="http://schemas.microsoft.com/office/drawing/2014/main" id="{923A91E3-F06C-4A2C-A02F-81336E5F95CA}"/>
                  </a:ext>
                </a:extLst>
              </p:cNvPr>
              <p:cNvSpPr txBox="1"/>
              <p:nvPr/>
            </p:nvSpPr>
            <p:spPr>
              <a:xfrm>
                <a:off x="10439130" y="4397979"/>
                <a:ext cx="275717"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F4</a:t>
                </a:r>
              </a:p>
            </p:txBody>
          </p:sp>
          <p:sp>
            <p:nvSpPr>
              <p:cNvPr id="14" name="Arrow: Right 13">
                <a:extLst>
                  <a:ext uri="{FF2B5EF4-FFF2-40B4-BE49-F238E27FC236}">
                    <a16:creationId xmlns:a16="http://schemas.microsoft.com/office/drawing/2014/main" id="{B45B0756-40A0-4965-A166-19C31367B173}"/>
                  </a:ext>
                </a:extLst>
              </p:cNvPr>
              <p:cNvSpPr/>
              <p:nvPr/>
            </p:nvSpPr>
            <p:spPr bwMode="auto">
              <a:xfrm>
                <a:off x="2301284" y="359984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9EA1C71-832E-4A90-A3ED-C921D566D083}"/>
                  </a:ext>
                </a:extLst>
              </p:cNvPr>
              <p:cNvSpPr/>
              <p:nvPr/>
            </p:nvSpPr>
            <p:spPr bwMode="auto">
              <a:xfrm>
                <a:off x="3577844" y="358427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8A3C5BF8-F3CA-4DB9-8F28-1D84AE6151F0}"/>
                  </a:ext>
                </a:extLst>
              </p:cNvPr>
              <p:cNvSpPr/>
              <p:nvPr/>
            </p:nvSpPr>
            <p:spPr bwMode="auto">
              <a:xfrm>
                <a:off x="5271647" y="358427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085FAE29-4406-4270-8F41-A7C85458F1F6}"/>
                  </a:ext>
                </a:extLst>
              </p:cNvPr>
              <p:cNvSpPr/>
              <p:nvPr/>
            </p:nvSpPr>
            <p:spPr bwMode="auto">
              <a:xfrm>
                <a:off x="6527745" y="3599850"/>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60C493F0-B982-4F44-94C3-8B8E63C2867B}"/>
                  </a:ext>
                </a:extLst>
              </p:cNvPr>
              <p:cNvSpPr/>
              <p:nvPr/>
            </p:nvSpPr>
            <p:spPr bwMode="auto">
              <a:xfrm>
                <a:off x="8183756" y="3588361"/>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86FF4F9F-24AF-4E0A-861A-DD3268DA531D}"/>
                  </a:ext>
                </a:extLst>
              </p:cNvPr>
              <p:cNvSpPr/>
              <p:nvPr/>
            </p:nvSpPr>
            <p:spPr bwMode="auto">
              <a:xfrm>
                <a:off x="9497547" y="359984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E9E923CD-A84A-4048-B293-A4835FAE0779}"/>
                  </a:ext>
                </a:extLst>
              </p:cNvPr>
              <p:cNvGrpSpPr/>
              <p:nvPr/>
            </p:nvGrpSpPr>
            <p:grpSpPr>
              <a:xfrm>
                <a:off x="2807471" y="3084148"/>
                <a:ext cx="688178" cy="1313832"/>
                <a:chOff x="3334354" y="4723798"/>
                <a:chExt cx="688178" cy="1313832"/>
              </a:xfrm>
            </p:grpSpPr>
            <p:pic>
              <p:nvPicPr>
                <p:cNvPr id="22" name="Picture 21">
                  <a:extLst>
                    <a:ext uri="{FF2B5EF4-FFF2-40B4-BE49-F238E27FC236}">
                      <a16:creationId xmlns:a16="http://schemas.microsoft.com/office/drawing/2014/main" id="{340E9480-88A7-464D-9C2E-775C456D29E7}"/>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23" name="Picture 22">
                  <a:extLst>
                    <a:ext uri="{FF2B5EF4-FFF2-40B4-BE49-F238E27FC236}">
                      <a16:creationId xmlns:a16="http://schemas.microsoft.com/office/drawing/2014/main" id="{CB017094-669D-4C79-A0FC-47FA906881D0}"/>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24" name="Oval 23">
                  <a:extLst>
                    <a:ext uri="{FF2B5EF4-FFF2-40B4-BE49-F238E27FC236}">
                      <a16:creationId xmlns:a16="http://schemas.microsoft.com/office/drawing/2014/main" id="{DB0313A7-68AB-4C9E-948D-2BBBFB16ECA4}"/>
                    </a:ext>
                  </a:extLst>
                </p:cNvPr>
                <p:cNvSpPr/>
                <p:nvPr/>
              </p:nvSpPr>
              <p:spPr bwMode="auto">
                <a:xfrm>
                  <a:off x="3396125" y="5738203"/>
                  <a:ext cx="547226"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0FBDE45-E609-44CB-82ED-364F772ACA3D}"/>
                  </a:ext>
                </a:extLst>
              </p:cNvPr>
              <p:cNvGrpSpPr/>
              <p:nvPr/>
            </p:nvGrpSpPr>
            <p:grpSpPr>
              <a:xfrm>
                <a:off x="5763364" y="3084148"/>
                <a:ext cx="688178" cy="1313832"/>
                <a:chOff x="3334354" y="4723798"/>
                <a:chExt cx="688178" cy="1313832"/>
              </a:xfrm>
            </p:grpSpPr>
            <p:pic>
              <p:nvPicPr>
                <p:cNvPr id="27" name="Picture 26">
                  <a:extLst>
                    <a:ext uri="{FF2B5EF4-FFF2-40B4-BE49-F238E27FC236}">
                      <a16:creationId xmlns:a16="http://schemas.microsoft.com/office/drawing/2014/main" id="{35D126D5-21F9-43C2-8E0A-34D43408B02D}"/>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28" name="Picture 27">
                  <a:extLst>
                    <a:ext uri="{FF2B5EF4-FFF2-40B4-BE49-F238E27FC236}">
                      <a16:creationId xmlns:a16="http://schemas.microsoft.com/office/drawing/2014/main" id="{56A95E1F-8028-41A6-9CEB-70E0C6923105}"/>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29" name="Oval 28">
                  <a:extLst>
                    <a:ext uri="{FF2B5EF4-FFF2-40B4-BE49-F238E27FC236}">
                      <a16:creationId xmlns:a16="http://schemas.microsoft.com/office/drawing/2014/main" id="{8B923873-5501-49AF-A883-E6F05B1BAA81}"/>
                    </a:ext>
                  </a:extLst>
                </p:cNvPr>
                <p:cNvSpPr/>
                <p:nvPr/>
              </p:nvSpPr>
              <p:spPr bwMode="auto">
                <a:xfrm>
                  <a:off x="3431511" y="5738203"/>
                  <a:ext cx="51183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D86B01F9-BEBC-462D-AD21-98A55BE9396E}"/>
                  </a:ext>
                </a:extLst>
              </p:cNvPr>
              <p:cNvGrpSpPr/>
              <p:nvPr/>
            </p:nvGrpSpPr>
            <p:grpSpPr>
              <a:xfrm>
                <a:off x="8719257" y="3084148"/>
                <a:ext cx="688178" cy="1313832"/>
                <a:chOff x="3334354" y="4723798"/>
                <a:chExt cx="688178" cy="1313832"/>
              </a:xfrm>
            </p:grpSpPr>
            <p:pic>
              <p:nvPicPr>
                <p:cNvPr id="31" name="Picture 30">
                  <a:extLst>
                    <a:ext uri="{FF2B5EF4-FFF2-40B4-BE49-F238E27FC236}">
                      <a16:creationId xmlns:a16="http://schemas.microsoft.com/office/drawing/2014/main" id="{ED8B41DB-7544-4CF3-B080-8970537F3180}"/>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32" name="Picture 31">
                  <a:extLst>
                    <a:ext uri="{FF2B5EF4-FFF2-40B4-BE49-F238E27FC236}">
                      <a16:creationId xmlns:a16="http://schemas.microsoft.com/office/drawing/2014/main" id="{52261D62-3485-4C0D-B7F1-28C63E640EDD}"/>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33" name="Oval 32">
                  <a:extLst>
                    <a:ext uri="{FF2B5EF4-FFF2-40B4-BE49-F238E27FC236}">
                      <a16:creationId xmlns:a16="http://schemas.microsoft.com/office/drawing/2014/main" id="{C757F417-F1F0-4C81-A326-05126E80F159}"/>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6439509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52E9-57CF-42C1-9FB7-5643EBA5B879}"/>
              </a:ext>
            </a:extLst>
          </p:cNvPr>
          <p:cNvSpPr>
            <a:spLocks noGrp="1"/>
          </p:cNvSpPr>
          <p:nvPr>
            <p:ph type="title"/>
          </p:nvPr>
        </p:nvSpPr>
        <p:spPr/>
        <p:txBody>
          <a:bodyPr/>
          <a:lstStyle/>
          <a:p>
            <a:r>
              <a:rPr lang="en-US" dirty="0"/>
              <a:t>Durable Function scenario - Chaining code</a:t>
            </a:r>
          </a:p>
        </p:txBody>
      </p:sp>
      <p:sp>
        <p:nvSpPr>
          <p:cNvPr id="3" name="Text Placeholder 2">
            <a:extLst>
              <a:ext uri="{FF2B5EF4-FFF2-40B4-BE49-F238E27FC236}">
                <a16:creationId xmlns:a16="http://schemas.microsoft.com/office/drawing/2014/main" id="{8C8487E6-61CC-4900-AF4B-C2C87725A469}"/>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object</a:t>
            </a:r>
            <a:r>
              <a:rPr lang="en-US" sz="1800" dirty="0">
                <a:solidFill>
                  <a:srgbClr val="000000"/>
                </a:solidFill>
              </a:rPr>
              <a:t>&gt; </a:t>
            </a:r>
            <a:r>
              <a:rPr lang="en-US" sz="1800" dirty="0">
                <a:solidFill>
                  <a:srgbClr val="795E26"/>
                </a:solidFill>
              </a:rPr>
              <a:t>Run</a:t>
            </a:r>
            <a:r>
              <a:rPr lang="en-US" sz="1800" dirty="0">
                <a:solidFill>
                  <a:srgbClr val="000000"/>
                </a:solidFill>
              </a:rPr>
              <a:t>(</a:t>
            </a:r>
            <a:r>
              <a:rPr lang="en-US" sz="1800" dirty="0">
                <a:solidFill>
                  <a:srgbClr val="267F99"/>
                </a:solidFill>
              </a:rPr>
              <a:t>DurableOrchestrationContext</a:t>
            </a:r>
            <a:r>
              <a:rPr lang="en-US" sz="1800" dirty="0">
                <a:solidFill>
                  <a:srgbClr val="000000"/>
                </a:solidFill>
              </a:rPr>
              <a:t> </a:t>
            </a:r>
            <a:r>
              <a:rPr lang="en-US" sz="1800" dirty="0">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AF00DB"/>
                </a:solidFill>
              </a:rPr>
              <a:t>try</a:t>
            </a:r>
            <a:endParaRPr lang="en-US" sz="1800" dirty="0">
              <a:solidFill>
                <a:srgbClr val="000000"/>
              </a:solidFill>
            </a:endParaRPr>
          </a:p>
          <a:p>
            <a:r>
              <a:rPr lang="en-US" sz="1800" dirty="0">
                <a:solidFill>
                  <a:srgbClr val="000000"/>
                </a:solidFill>
              </a:rPr>
              <a:t>    {</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x</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"F1"</a:t>
            </a:r>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y</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"F2"</a:t>
            </a:r>
            <a:r>
              <a:rPr lang="en-US" sz="1800" dirty="0">
                <a:solidFill>
                  <a:srgbClr val="000000"/>
                </a:solidFill>
              </a:rPr>
              <a:t>, </a:t>
            </a:r>
            <a:r>
              <a:rPr lang="en-US" sz="1800" dirty="0">
                <a:solidFill>
                  <a:srgbClr val="001080"/>
                </a:solidFill>
              </a:rPr>
              <a:t>x</a:t>
            </a:r>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z</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"F3"</a:t>
            </a:r>
            <a:r>
              <a:rPr lang="en-US" sz="1800" dirty="0">
                <a:solidFill>
                  <a:srgbClr val="000000"/>
                </a:solidFill>
              </a:rPr>
              <a:t>, </a:t>
            </a:r>
            <a:r>
              <a:rPr lang="en-US" sz="1800" dirty="0">
                <a:solidFill>
                  <a:srgbClr val="001080"/>
                </a:solidFill>
              </a:rPr>
              <a:t>y</a:t>
            </a:r>
            <a:r>
              <a:rPr lang="en-US" sz="1800" dirty="0">
                <a:solidFill>
                  <a:srgbClr val="000000"/>
                </a:solidFill>
              </a:rPr>
              <a:t>);</a:t>
            </a:r>
          </a:p>
          <a:p>
            <a:r>
              <a:rPr lang="en-US" sz="1800" dirty="0">
                <a:solidFill>
                  <a:srgbClr val="000000"/>
                </a:solidFill>
              </a:rPr>
              <a:t>        </a:t>
            </a:r>
            <a:r>
              <a:rPr lang="en-US" sz="1800" dirty="0">
                <a:solidFill>
                  <a:srgbClr val="AF00DB"/>
                </a:solidFill>
              </a:rPr>
              <a:t>return</a:t>
            </a:r>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"F4"</a:t>
            </a:r>
            <a:r>
              <a:rPr lang="en-US" sz="1800" dirty="0">
                <a:solidFill>
                  <a:srgbClr val="000000"/>
                </a:solidFill>
              </a:rPr>
              <a:t>, </a:t>
            </a:r>
            <a:r>
              <a:rPr lang="en-US" sz="1800" dirty="0">
                <a:solidFill>
                  <a:srgbClr val="001080"/>
                </a:solidFill>
              </a:rPr>
              <a:t>z</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AF00DB"/>
                </a:solidFill>
              </a:rPr>
              <a:t>catch</a:t>
            </a:r>
            <a:r>
              <a:rPr lang="en-US" sz="1800" dirty="0">
                <a:solidFill>
                  <a:srgbClr val="000000"/>
                </a:solidFill>
              </a:rPr>
              <a:t> (</a:t>
            </a:r>
            <a:r>
              <a:rPr lang="en-US" sz="1800" dirty="0">
                <a:solidFill>
                  <a:srgbClr val="267F99"/>
                </a:solidFill>
              </a:rPr>
              <a:t>Exception</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8000"/>
                </a:solidFill>
              </a:rPr>
              <a:t>// error handling/compensation goes here</a:t>
            </a:r>
            <a:endParaRPr lang="en-US" sz="1800" dirty="0">
              <a:solidFill>
                <a:srgbClr val="000000"/>
              </a:solidFill>
            </a:endParaRPr>
          </a:p>
          <a:p>
            <a:r>
              <a:rPr lang="en-US" sz="1800" dirty="0">
                <a:solidFill>
                  <a:srgbClr val="000000"/>
                </a:solidFill>
              </a:rPr>
              <a:t>    }</a:t>
            </a:r>
          </a:p>
          <a:p>
            <a:r>
              <a:rPr lang="en-US" sz="1800" dirty="0">
                <a:solidFill>
                  <a:srgbClr val="000000"/>
                </a:solidFill>
              </a:rPr>
              <a:t>}</a:t>
            </a:r>
          </a:p>
        </p:txBody>
      </p:sp>
    </p:spTree>
    <p:custDataLst>
      <p:tags r:id="rId1"/>
    </p:custDataLst>
    <p:extLst>
      <p:ext uri="{BB962C8B-B14F-4D97-AF65-F5344CB8AC3E}">
        <p14:creationId xmlns:p14="http://schemas.microsoft.com/office/powerpoint/2010/main" val="45905473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Fan-out/fan-in</a:t>
            </a:r>
          </a:p>
        </p:txBody>
      </p:sp>
      <p:sp>
        <p:nvSpPr>
          <p:cNvPr id="3" name="Rectangle 2">
            <a:extLst>
              <a:ext uri="{FF2B5EF4-FFF2-40B4-BE49-F238E27FC236}">
                <a16:creationId xmlns:a16="http://schemas.microsoft.com/office/drawing/2014/main" id="{44D6481A-FD60-4D2B-BDCB-0A2369282259}"/>
              </a:ext>
            </a:extLst>
          </p:cNvPr>
          <p:cNvSpPr/>
          <p:nvPr/>
        </p:nvSpPr>
        <p:spPr>
          <a:xfrm>
            <a:off x="584200" y="1428750"/>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Fan-out/fan-in refers to the pattern of executing multiple functions in parallel, and then waiting for all to finish</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set of durable functions that can execute multiple times in parallel while waiting for all instances to finish.">
            <a:extLst>
              <a:ext uri="{FF2B5EF4-FFF2-40B4-BE49-F238E27FC236}">
                <a16:creationId xmlns:a16="http://schemas.microsoft.com/office/drawing/2014/main" id="{4F94B830-F386-4E8C-B4F5-9DC424EE488D}"/>
              </a:ext>
            </a:extLst>
          </p:cNvPr>
          <p:cNvGrpSpPr/>
          <p:nvPr/>
        </p:nvGrpSpPr>
        <p:grpSpPr>
          <a:xfrm>
            <a:off x="1982568" y="2397596"/>
            <a:ext cx="8157622" cy="3779235"/>
            <a:chOff x="1982568" y="2397596"/>
            <a:chExt cx="8157622" cy="3779235"/>
          </a:xfrm>
        </p:grpSpPr>
        <p:pic>
          <p:nvPicPr>
            <p:cNvPr id="5" name="Picture 4" descr="A close up of a sign&#10;&#10;Description automatically generated">
              <a:extLst>
                <a:ext uri="{FF2B5EF4-FFF2-40B4-BE49-F238E27FC236}">
                  <a16:creationId xmlns:a16="http://schemas.microsoft.com/office/drawing/2014/main" id="{AB09FF95-3682-48A5-A5E0-2374960B8464}"/>
                </a:ext>
              </a:extLst>
            </p:cNvPr>
            <p:cNvPicPr>
              <a:picLocks noChangeAspect="1"/>
            </p:cNvPicPr>
            <p:nvPr/>
          </p:nvPicPr>
          <p:blipFill>
            <a:blip r:embed="rId3"/>
            <a:stretch>
              <a:fillRect/>
            </a:stretch>
          </p:blipFill>
          <p:spPr>
            <a:xfrm>
              <a:off x="9108786" y="3548286"/>
              <a:ext cx="1031404" cy="1031404"/>
            </a:xfrm>
            <a:prstGeom prst="rect">
              <a:avLst/>
            </a:prstGeom>
          </p:spPr>
        </p:pic>
        <p:grpSp>
          <p:nvGrpSpPr>
            <p:cNvPr id="7" name="Group 6">
              <a:extLst>
                <a:ext uri="{FF2B5EF4-FFF2-40B4-BE49-F238E27FC236}">
                  <a16:creationId xmlns:a16="http://schemas.microsoft.com/office/drawing/2014/main" id="{FC3B7B5E-2447-47CF-B181-26DF37EB140E}"/>
                </a:ext>
              </a:extLst>
            </p:cNvPr>
            <p:cNvGrpSpPr/>
            <p:nvPr/>
          </p:nvGrpSpPr>
          <p:grpSpPr>
            <a:xfrm>
              <a:off x="7493707" y="3295649"/>
              <a:ext cx="859718" cy="1641327"/>
              <a:chOff x="3334354" y="4723798"/>
              <a:chExt cx="688178" cy="1313832"/>
            </a:xfrm>
          </p:grpSpPr>
          <p:pic>
            <p:nvPicPr>
              <p:cNvPr id="8" name="Picture 7">
                <a:extLst>
                  <a:ext uri="{FF2B5EF4-FFF2-40B4-BE49-F238E27FC236}">
                    <a16:creationId xmlns:a16="http://schemas.microsoft.com/office/drawing/2014/main" id="{F63C3254-308C-44CF-9BD1-C02CDAED4DCD}"/>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9" name="Picture 8">
                <a:extLst>
                  <a:ext uri="{FF2B5EF4-FFF2-40B4-BE49-F238E27FC236}">
                    <a16:creationId xmlns:a16="http://schemas.microsoft.com/office/drawing/2014/main" id="{87F4100D-2527-4114-9FCD-B930A11D996C}"/>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0" name="Oval 9">
                <a:extLst>
                  <a:ext uri="{FF2B5EF4-FFF2-40B4-BE49-F238E27FC236}">
                    <a16:creationId xmlns:a16="http://schemas.microsoft.com/office/drawing/2014/main" id="{DDBA77B6-DB49-4268-89A6-64E473F89401}"/>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224527F9-BA36-4431-B684-A3494690BFC7}"/>
                </a:ext>
              </a:extLst>
            </p:cNvPr>
            <p:cNvGrpSpPr/>
            <p:nvPr/>
          </p:nvGrpSpPr>
          <p:grpSpPr>
            <a:xfrm>
              <a:off x="3883248" y="3295649"/>
              <a:ext cx="859718" cy="1641327"/>
              <a:chOff x="3334354" y="4723798"/>
              <a:chExt cx="688178" cy="1313832"/>
            </a:xfrm>
          </p:grpSpPr>
          <p:pic>
            <p:nvPicPr>
              <p:cNvPr id="12" name="Picture 11">
                <a:extLst>
                  <a:ext uri="{FF2B5EF4-FFF2-40B4-BE49-F238E27FC236}">
                    <a16:creationId xmlns:a16="http://schemas.microsoft.com/office/drawing/2014/main" id="{72BE816C-31AF-4982-8164-B5BCF2CA797B}"/>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13" name="Picture 12">
                <a:extLst>
                  <a:ext uri="{FF2B5EF4-FFF2-40B4-BE49-F238E27FC236}">
                    <a16:creationId xmlns:a16="http://schemas.microsoft.com/office/drawing/2014/main" id="{464F3333-EDC7-4504-BBD4-171544AEB9DD}"/>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4" name="Oval 13">
                <a:extLst>
                  <a:ext uri="{FF2B5EF4-FFF2-40B4-BE49-F238E27FC236}">
                    <a16:creationId xmlns:a16="http://schemas.microsoft.com/office/drawing/2014/main" id="{00DFF6CA-42D3-459B-9B2F-60907652D222}"/>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Picture 14" descr="A close up of a sign&#10;&#10;Description automatically generated">
              <a:extLst>
                <a:ext uri="{FF2B5EF4-FFF2-40B4-BE49-F238E27FC236}">
                  <a16:creationId xmlns:a16="http://schemas.microsoft.com/office/drawing/2014/main" id="{1F27345D-CE3D-4D16-957F-CDD18E64B627}"/>
                </a:ext>
              </a:extLst>
            </p:cNvPr>
            <p:cNvPicPr>
              <a:picLocks noChangeAspect="1"/>
            </p:cNvPicPr>
            <p:nvPr/>
          </p:nvPicPr>
          <p:blipFill>
            <a:blip r:embed="rId3"/>
            <a:stretch>
              <a:fillRect/>
            </a:stretch>
          </p:blipFill>
          <p:spPr>
            <a:xfrm>
              <a:off x="1982568" y="3548286"/>
              <a:ext cx="1031404" cy="1031404"/>
            </a:xfrm>
            <a:prstGeom prst="rect">
              <a:avLst/>
            </a:prstGeom>
          </p:spPr>
        </p:pic>
        <p:sp>
          <p:nvSpPr>
            <p:cNvPr id="16" name="Arrow: Right 15">
              <a:extLst>
                <a:ext uri="{FF2B5EF4-FFF2-40B4-BE49-F238E27FC236}">
                  <a16:creationId xmlns:a16="http://schemas.microsoft.com/office/drawing/2014/main" id="{D1ED4000-5D16-43FE-B041-8BC40F2FD07D}"/>
                </a:ext>
              </a:extLst>
            </p:cNvPr>
            <p:cNvSpPr/>
            <p:nvPr/>
          </p:nvSpPr>
          <p:spPr bwMode="auto">
            <a:xfrm>
              <a:off x="3282140"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83551E1A-504E-45A7-8F4A-352611D2F654}"/>
                </a:ext>
              </a:extLst>
            </p:cNvPr>
            <p:cNvSpPr/>
            <p:nvPr/>
          </p:nvSpPr>
          <p:spPr bwMode="auto">
            <a:xfrm>
              <a:off x="4804729"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30AD5DCA-D81A-4ACC-B302-AF57D8B5AC3C}"/>
                </a:ext>
              </a:extLst>
            </p:cNvPr>
            <p:cNvSpPr/>
            <p:nvPr/>
          </p:nvSpPr>
          <p:spPr bwMode="auto">
            <a:xfrm>
              <a:off x="6850503"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A108D194-EB27-4BA3-BA2D-EF9CD2348D1F}"/>
                </a:ext>
              </a:extLst>
            </p:cNvPr>
            <p:cNvSpPr/>
            <p:nvPr/>
          </p:nvSpPr>
          <p:spPr bwMode="auto">
            <a:xfrm>
              <a:off x="8413008"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35349D22-12F6-4C65-B1C3-33540A0CB142}"/>
                </a:ext>
              </a:extLst>
            </p:cNvPr>
            <p:cNvPicPr>
              <a:picLocks noChangeAspect="1"/>
            </p:cNvPicPr>
            <p:nvPr/>
          </p:nvPicPr>
          <p:blipFill>
            <a:blip r:embed="rId3"/>
            <a:stretch>
              <a:fillRect/>
            </a:stretch>
          </p:blipFill>
          <p:spPr>
            <a:xfrm>
              <a:off x="5570166" y="4756005"/>
              <a:ext cx="1031404" cy="1031404"/>
            </a:xfrm>
            <a:prstGeom prst="rect">
              <a:avLst/>
            </a:prstGeom>
          </p:spPr>
        </p:pic>
        <p:pic>
          <p:nvPicPr>
            <p:cNvPr id="21" name="Picture 20" descr="A close up of a sign&#10;&#10;Description automatically generated">
              <a:extLst>
                <a:ext uri="{FF2B5EF4-FFF2-40B4-BE49-F238E27FC236}">
                  <a16:creationId xmlns:a16="http://schemas.microsoft.com/office/drawing/2014/main" id="{EA883CCD-D95B-4CF4-87F7-4A468575D441}"/>
                </a:ext>
              </a:extLst>
            </p:cNvPr>
            <p:cNvPicPr>
              <a:picLocks noChangeAspect="1"/>
            </p:cNvPicPr>
            <p:nvPr/>
          </p:nvPicPr>
          <p:blipFill>
            <a:blip r:embed="rId3"/>
            <a:stretch>
              <a:fillRect/>
            </a:stretch>
          </p:blipFill>
          <p:spPr>
            <a:xfrm>
              <a:off x="5570166" y="3548286"/>
              <a:ext cx="1031404" cy="1031404"/>
            </a:xfrm>
            <a:prstGeom prst="rect">
              <a:avLst/>
            </a:prstGeom>
          </p:spPr>
        </p:pic>
        <p:pic>
          <p:nvPicPr>
            <p:cNvPr id="22" name="Picture 21" descr="A close up of a sign&#10;&#10;Description automatically generated">
              <a:extLst>
                <a:ext uri="{FF2B5EF4-FFF2-40B4-BE49-F238E27FC236}">
                  <a16:creationId xmlns:a16="http://schemas.microsoft.com/office/drawing/2014/main" id="{CD506596-D456-41A6-9936-7366A70D6C92}"/>
                </a:ext>
              </a:extLst>
            </p:cNvPr>
            <p:cNvPicPr>
              <a:picLocks noChangeAspect="1"/>
            </p:cNvPicPr>
            <p:nvPr/>
          </p:nvPicPr>
          <p:blipFill>
            <a:blip r:embed="rId3"/>
            <a:stretch>
              <a:fillRect/>
            </a:stretch>
          </p:blipFill>
          <p:spPr>
            <a:xfrm>
              <a:off x="5570166" y="2397596"/>
              <a:ext cx="1031404" cy="1031404"/>
            </a:xfrm>
            <a:prstGeom prst="rect">
              <a:avLst/>
            </a:prstGeom>
          </p:spPr>
        </p:pic>
        <p:sp>
          <p:nvSpPr>
            <p:cNvPr id="4" name="TextBox 3">
              <a:extLst>
                <a:ext uri="{FF2B5EF4-FFF2-40B4-BE49-F238E27FC236}">
                  <a16:creationId xmlns:a16="http://schemas.microsoft.com/office/drawing/2014/main" id="{2FD3C303-ADB0-4144-B2FB-A1F288E1205C}"/>
                </a:ext>
              </a:extLst>
            </p:cNvPr>
            <p:cNvSpPr txBox="1"/>
            <p:nvPr/>
          </p:nvSpPr>
          <p:spPr>
            <a:xfrm>
              <a:off x="9461783" y="4687536"/>
              <a:ext cx="32541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F3</a:t>
              </a:r>
            </a:p>
          </p:txBody>
        </p:sp>
        <p:sp>
          <p:nvSpPr>
            <p:cNvPr id="23" name="TextBox 22">
              <a:extLst>
                <a:ext uri="{FF2B5EF4-FFF2-40B4-BE49-F238E27FC236}">
                  <a16:creationId xmlns:a16="http://schemas.microsoft.com/office/drawing/2014/main" id="{AB7BBDA3-9C98-40C6-84E0-6F6EE5A595BD}"/>
                </a:ext>
              </a:extLst>
            </p:cNvPr>
            <p:cNvSpPr txBox="1"/>
            <p:nvPr/>
          </p:nvSpPr>
          <p:spPr>
            <a:xfrm>
              <a:off x="5930755" y="5807499"/>
              <a:ext cx="32541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F2</a:t>
              </a:r>
            </a:p>
          </p:txBody>
        </p:sp>
        <p:sp>
          <p:nvSpPr>
            <p:cNvPr id="24" name="TextBox 23">
              <a:extLst>
                <a:ext uri="{FF2B5EF4-FFF2-40B4-BE49-F238E27FC236}">
                  <a16:creationId xmlns:a16="http://schemas.microsoft.com/office/drawing/2014/main" id="{E0C0398B-D965-4300-9D5B-D78BFE6B0113}"/>
                </a:ext>
              </a:extLst>
            </p:cNvPr>
            <p:cNvSpPr txBox="1"/>
            <p:nvPr/>
          </p:nvSpPr>
          <p:spPr>
            <a:xfrm>
              <a:off x="2393324" y="4679694"/>
              <a:ext cx="27732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F1</a:t>
              </a:r>
            </a:p>
          </p:txBody>
        </p:sp>
        <p:sp>
          <p:nvSpPr>
            <p:cNvPr id="26" name="Arrow: Bent 25">
              <a:extLst>
                <a:ext uri="{FF2B5EF4-FFF2-40B4-BE49-F238E27FC236}">
                  <a16:creationId xmlns:a16="http://schemas.microsoft.com/office/drawing/2014/main" id="{3C4E62B7-CC36-407D-A328-79C24A59B36F}"/>
                </a:ext>
              </a:extLst>
            </p:cNvPr>
            <p:cNvSpPr/>
            <p:nvPr/>
          </p:nvSpPr>
          <p:spPr bwMode="auto">
            <a:xfrm>
              <a:off x="4208189" y="2746112"/>
              <a:ext cx="1188720" cy="55293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Arrow: Bent 26">
              <a:extLst>
                <a:ext uri="{FF2B5EF4-FFF2-40B4-BE49-F238E27FC236}">
                  <a16:creationId xmlns:a16="http://schemas.microsoft.com/office/drawing/2014/main" id="{16EC00A1-ADE9-4A12-BA4D-869D987077D8}"/>
                </a:ext>
              </a:extLst>
            </p:cNvPr>
            <p:cNvSpPr/>
            <p:nvPr/>
          </p:nvSpPr>
          <p:spPr bwMode="auto">
            <a:xfrm flipV="1">
              <a:off x="4230273" y="4915839"/>
              <a:ext cx="1188720" cy="55293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E08C5C5-B7EE-45CC-A358-2BCE864D7EA0}"/>
                </a:ext>
              </a:extLst>
            </p:cNvPr>
            <p:cNvSpPr/>
            <p:nvPr/>
          </p:nvSpPr>
          <p:spPr bwMode="auto">
            <a:xfrm rot="16200000" flipV="1">
              <a:off x="7217010" y="4616433"/>
              <a:ext cx="495644" cy="120902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Arrow: Bent 33">
              <a:extLst>
                <a:ext uri="{FF2B5EF4-FFF2-40B4-BE49-F238E27FC236}">
                  <a16:creationId xmlns:a16="http://schemas.microsoft.com/office/drawing/2014/main" id="{51D5756E-0B9E-4299-9613-C0D47B67C0EF}"/>
                </a:ext>
              </a:extLst>
            </p:cNvPr>
            <p:cNvSpPr/>
            <p:nvPr/>
          </p:nvSpPr>
          <p:spPr bwMode="auto">
            <a:xfrm rot="5400000">
              <a:off x="7221737" y="2418160"/>
              <a:ext cx="552905" cy="120880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3297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Fan-out/fan-in code</a:t>
            </a:r>
          </a:p>
        </p:txBody>
      </p:sp>
      <p:sp>
        <p:nvSpPr>
          <p:cNvPr id="4" name="Text Placeholder 3">
            <a:extLst>
              <a:ext uri="{FF2B5EF4-FFF2-40B4-BE49-F238E27FC236}">
                <a16:creationId xmlns:a16="http://schemas.microsoft.com/office/drawing/2014/main" id="{79FE203D-9BC1-4745-AE76-F6A3DDADA421}"/>
              </a:ext>
            </a:extLst>
          </p:cNvPr>
          <p:cNvSpPr>
            <a:spLocks noGrp="1"/>
          </p:cNvSpPr>
          <p:nvPr>
            <p:ph type="body" sz="quarter" idx="10"/>
          </p:nvPr>
        </p:nvSpPr>
        <p:spPr>
          <a:xfrm>
            <a:off x="588263" y="1436688"/>
            <a:ext cx="11018520" cy="4930581"/>
          </a:xfrm>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267F99"/>
                </a:solidFill>
              </a:rPr>
              <a:t>DurableOrchestrationContext</a:t>
            </a:r>
            <a:r>
              <a:rPr lang="en-US" sz="1800" dirty="0">
                <a:solidFill>
                  <a:srgbClr val="000000"/>
                </a:solidFill>
              </a:rPr>
              <a:t> </a:t>
            </a:r>
            <a:r>
              <a:rPr lang="en-US" sz="1800" dirty="0">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parallelTasks</a:t>
            </a:r>
            <a:r>
              <a:rPr lang="en-US" sz="1800" dirty="0">
                <a:solidFill>
                  <a:srgbClr val="000000"/>
                </a:solidFill>
              </a:rPr>
              <a:t> = </a:t>
            </a:r>
            <a:r>
              <a:rPr lang="en-US" sz="1800" dirty="0">
                <a:solidFill>
                  <a:srgbClr val="0000FF"/>
                </a:solidFill>
              </a:rPr>
              <a:t>new</a:t>
            </a:r>
            <a:r>
              <a:rPr lang="en-US" sz="1800" dirty="0">
                <a:solidFill>
                  <a:srgbClr val="000000"/>
                </a:solidFill>
              </a:rPr>
              <a:t> </a:t>
            </a:r>
            <a:r>
              <a:rPr lang="en-US" sz="1800" dirty="0">
                <a:solidFill>
                  <a:srgbClr val="267F99"/>
                </a:solidFill>
              </a:rPr>
              <a:t>List</a:t>
            </a:r>
            <a:r>
              <a:rPr lang="en-US" sz="1800" dirty="0">
                <a:solidFill>
                  <a:srgbClr val="000000"/>
                </a:solidFill>
              </a:rPr>
              <a:t>&lt;</a:t>
            </a:r>
            <a:r>
              <a:rPr lang="en-US" sz="1800" dirty="0">
                <a:solidFill>
                  <a:srgbClr val="267F99"/>
                </a:solidFill>
              </a:rPr>
              <a:t>Task</a:t>
            </a:r>
            <a:r>
              <a:rPr lang="en-US" sz="1800" dirty="0">
                <a:solidFill>
                  <a:srgbClr val="000000"/>
                </a:solidFill>
              </a:rPr>
              <a:t>&lt;</a:t>
            </a:r>
            <a:r>
              <a:rPr lang="en-US" sz="1800" dirty="0">
                <a:solidFill>
                  <a:srgbClr val="0000FF"/>
                </a:solidFill>
              </a:rPr>
              <a:t>int</a:t>
            </a:r>
            <a:r>
              <a:rPr lang="en-US" sz="1800" dirty="0">
                <a:solidFill>
                  <a:srgbClr val="000000"/>
                </a:solidFill>
              </a:rPr>
              <a:t>&gt;&gt;();</a:t>
            </a:r>
          </a:p>
          <a:p>
            <a:r>
              <a:rPr lang="en-US" sz="1800" dirty="0">
                <a:solidFill>
                  <a:srgbClr val="000000"/>
                </a:solidFill>
              </a:rPr>
              <a:t>    </a:t>
            </a:r>
            <a:r>
              <a:rPr lang="en-US" sz="1800" dirty="0">
                <a:solidFill>
                  <a:srgbClr val="008000"/>
                </a:solidFill>
              </a:rPr>
              <a:t>// get a list of N work items to process in parallel</a:t>
            </a:r>
            <a:endParaRPr lang="en-US" sz="1800" dirty="0">
              <a:solidFill>
                <a:srgbClr val="000000"/>
              </a:solidFill>
            </a:endParaRPr>
          </a:p>
          <a:p>
            <a:r>
              <a:rPr lang="en-US" sz="1800" dirty="0">
                <a:solidFill>
                  <a:srgbClr val="000000"/>
                </a:solidFill>
              </a:rPr>
              <a:t>    </a:t>
            </a:r>
            <a:r>
              <a:rPr lang="en-US" sz="1800" dirty="0">
                <a:solidFill>
                  <a:srgbClr val="0000FF"/>
                </a:solidFill>
              </a:rPr>
              <a:t>object</a:t>
            </a:r>
            <a:r>
              <a:rPr lang="en-US" sz="1800" dirty="0">
                <a:solidFill>
                  <a:srgbClr val="000000"/>
                </a:solidFill>
              </a:rPr>
              <a:t>[] </a:t>
            </a:r>
            <a:r>
              <a:rPr lang="en-US" sz="1800" dirty="0">
                <a:solidFill>
                  <a:srgbClr val="001080"/>
                </a:solidFill>
              </a:rPr>
              <a:t>workBatch</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"F1"</a:t>
            </a:r>
            <a:r>
              <a:rPr lang="en-US" sz="1800" dirty="0">
                <a:solidFill>
                  <a:srgbClr val="000000"/>
                </a:solidFill>
              </a:rPr>
              <a:t>);</a:t>
            </a:r>
          </a:p>
          <a:p>
            <a:r>
              <a:rPr lang="en-US" sz="1800" dirty="0">
                <a:solidFill>
                  <a:srgbClr val="000000"/>
                </a:solidFill>
              </a:rPr>
              <a:t>    </a:t>
            </a:r>
            <a:r>
              <a:rPr lang="en-US" sz="1800" dirty="0">
                <a:solidFill>
                  <a:srgbClr val="AF00DB"/>
                </a:solidFill>
              </a:rPr>
              <a:t>for</a:t>
            </a:r>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a:solidFill>
                  <a:srgbClr val="001080"/>
                </a:solidFill>
              </a:rPr>
              <a:t>i</a:t>
            </a:r>
            <a:r>
              <a:rPr lang="en-US" sz="1800" dirty="0">
                <a:solidFill>
                  <a:srgbClr val="000000"/>
                </a:solidFill>
              </a:rPr>
              <a:t> = </a:t>
            </a:r>
            <a:r>
              <a:rPr lang="en-US" sz="1800" dirty="0">
                <a:solidFill>
                  <a:srgbClr val="09885A"/>
                </a:solidFill>
              </a:rPr>
              <a:t>0</a:t>
            </a:r>
            <a:r>
              <a:rPr lang="en-US" sz="1800" dirty="0">
                <a:solidFill>
                  <a:srgbClr val="000000"/>
                </a:solidFill>
              </a:rPr>
              <a:t>; </a:t>
            </a:r>
            <a:r>
              <a:rPr lang="en-US" sz="1800" dirty="0">
                <a:solidFill>
                  <a:srgbClr val="001080"/>
                </a:solidFill>
              </a:rPr>
              <a:t>i</a:t>
            </a:r>
            <a:r>
              <a:rPr lang="en-US" sz="1800" dirty="0">
                <a:solidFill>
                  <a:srgbClr val="000000"/>
                </a:solidFill>
              </a:rPr>
              <a:t> &lt; </a:t>
            </a:r>
            <a:r>
              <a:rPr lang="en-US" sz="1800" dirty="0">
                <a:solidFill>
                  <a:srgbClr val="001080"/>
                </a:solidFill>
              </a:rPr>
              <a:t>workBatch</a:t>
            </a:r>
            <a:r>
              <a:rPr lang="en-US" sz="1800" dirty="0">
                <a:solidFill>
                  <a:srgbClr val="000000"/>
                </a:solidFill>
              </a:rPr>
              <a:t>.</a:t>
            </a:r>
            <a:r>
              <a:rPr lang="en-US" sz="1800" dirty="0">
                <a:solidFill>
                  <a:srgbClr val="001080"/>
                </a:solidFill>
              </a:rPr>
              <a:t>Length</a:t>
            </a:r>
            <a:r>
              <a:rPr lang="en-US" sz="1800" dirty="0">
                <a:solidFill>
                  <a:srgbClr val="000000"/>
                </a:solidFill>
              </a:rPr>
              <a:t>; </a:t>
            </a:r>
            <a:r>
              <a:rPr lang="en-US" sz="1800" dirty="0">
                <a:solidFill>
                  <a:srgbClr val="001080"/>
                </a:solidFill>
              </a:rPr>
              <a:t>i</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int</a:t>
            </a:r>
            <a:r>
              <a:rPr lang="en-US" sz="1800" dirty="0">
                <a:solidFill>
                  <a:srgbClr val="000000"/>
                </a:solidFill>
              </a:rPr>
              <a:t>&gt; </a:t>
            </a:r>
            <a:r>
              <a:rPr lang="en-US" sz="1800" dirty="0">
                <a:solidFill>
                  <a:srgbClr val="001080"/>
                </a:solidFill>
              </a:rPr>
              <a:t>task</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int</a:t>
            </a:r>
            <a:r>
              <a:rPr lang="en-US" sz="1800" dirty="0">
                <a:solidFill>
                  <a:srgbClr val="000000"/>
                </a:solidFill>
              </a:rPr>
              <a:t>&gt;(</a:t>
            </a:r>
            <a:r>
              <a:rPr lang="en-US" sz="1800" dirty="0">
                <a:solidFill>
                  <a:srgbClr val="A31515"/>
                </a:solidFill>
              </a:rPr>
              <a:t>"F2"</a:t>
            </a:r>
            <a:r>
              <a:rPr lang="en-US" sz="1800" dirty="0">
                <a:solidFill>
                  <a:srgbClr val="000000"/>
                </a:solidFill>
              </a:rPr>
              <a:t>, </a:t>
            </a:r>
            <a:r>
              <a:rPr lang="en-US" sz="1800" dirty="0">
                <a:solidFill>
                  <a:srgbClr val="001080"/>
                </a:solidFill>
              </a:rPr>
              <a:t>workBatch</a:t>
            </a:r>
            <a:r>
              <a:rPr lang="en-US" sz="1800" dirty="0">
                <a:solidFill>
                  <a:srgbClr val="000000"/>
                </a:solidFill>
              </a:rPr>
              <a:t>[</a:t>
            </a:r>
            <a:r>
              <a:rPr lang="en-US" sz="1800" dirty="0">
                <a:solidFill>
                  <a:srgbClr val="001080"/>
                </a:solidFill>
              </a:rPr>
              <a:t>i</a:t>
            </a:r>
            <a:r>
              <a:rPr lang="en-US" sz="1800" dirty="0">
                <a:solidFill>
                  <a:srgbClr val="000000"/>
                </a:solidFill>
              </a:rPr>
              <a:t>]);</a:t>
            </a:r>
          </a:p>
          <a:p>
            <a:r>
              <a:rPr lang="en-US" sz="1800" dirty="0">
                <a:solidFill>
                  <a:srgbClr val="000000"/>
                </a:solidFill>
              </a:rPr>
              <a:t>        </a:t>
            </a:r>
            <a:r>
              <a:rPr lang="en-US" sz="1800" dirty="0">
                <a:solidFill>
                  <a:srgbClr val="001080"/>
                </a:solidFill>
              </a:rPr>
              <a:t>parallelTasks</a:t>
            </a:r>
            <a:r>
              <a:rPr lang="en-US" sz="1800" dirty="0">
                <a:solidFill>
                  <a:srgbClr val="000000"/>
                </a:solidFill>
              </a:rPr>
              <a:t>.</a:t>
            </a:r>
            <a:r>
              <a:rPr lang="en-US" sz="1800" dirty="0">
                <a:solidFill>
                  <a:srgbClr val="795E26"/>
                </a:solidFill>
              </a:rPr>
              <a:t>Add</a:t>
            </a:r>
            <a:r>
              <a:rPr lang="en-US" sz="1800" dirty="0">
                <a:solidFill>
                  <a:srgbClr val="000000"/>
                </a:solidFill>
              </a:rPr>
              <a:t>(</a:t>
            </a:r>
            <a:r>
              <a:rPr lang="en-US" sz="1800" dirty="0">
                <a:solidFill>
                  <a:srgbClr val="001080"/>
                </a:solidFill>
              </a:rPr>
              <a:t>task</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Task</a:t>
            </a:r>
            <a:r>
              <a:rPr lang="en-US" sz="1800" dirty="0">
                <a:solidFill>
                  <a:srgbClr val="000000"/>
                </a:solidFill>
              </a:rPr>
              <a:t>.</a:t>
            </a:r>
            <a:r>
              <a:rPr lang="en-US" sz="1800" dirty="0">
                <a:solidFill>
                  <a:srgbClr val="795E26"/>
                </a:solidFill>
              </a:rPr>
              <a:t>WhenAll</a:t>
            </a:r>
            <a:r>
              <a:rPr lang="en-US" sz="1800" dirty="0">
                <a:solidFill>
                  <a:srgbClr val="000000"/>
                </a:solidFill>
              </a:rPr>
              <a:t>(</a:t>
            </a:r>
            <a:r>
              <a:rPr lang="en-US" sz="1800" dirty="0">
                <a:solidFill>
                  <a:srgbClr val="001080"/>
                </a:solidFill>
              </a:rPr>
              <a:t>parallelTasks</a:t>
            </a:r>
            <a:r>
              <a:rPr lang="en-US" sz="1800" dirty="0">
                <a:solidFill>
                  <a:srgbClr val="000000"/>
                </a:solidFill>
              </a:rPr>
              <a:t>);</a:t>
            </a:r>
          </a:p>
          <a:p>
            <a:r>
              <a:rPr lang="en-US" sz="1800" dirty="0">
                <a:solidFill>
                  <a:srgbClr val="000000"/>
                </a:solidFill>
              </a:rPr>
              <a:t>    </a:t>
            </a:r>
            <a:r>
              <a:rPr lang="en-US" sz="1800" dirty="0">
                <a:solidFill>
                  <a:srgbClr val="008000"/>
                </a:solidFill>
              </a:rPr>
              <a:t>// aggregate all N outputs and send result to F3</a:t>
            </a:r>
            <a:endParaRPr lang="en-US" sz="1800" dirty="0">
              <a:solidFill>
                <a:srgbClr val="000000"/>
              </a:solidFill>
            </a:endParaRPr>
          </a:p>
          <a:p>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a:solidFill>
                  <a:srgbClr val="001080"/>
                </a:solidFill>
              </a:rPr>
              <a:t>sum</a:t>
            </a:r>
            <a:r>
              <a:rPr lang="en-US" sz="1800" dirty="0">
                <a:solidFill>
                  <a:srgbClr val="000000"/>
                </a:solidFill>
              </a:rPr>
              <a:t> = </a:t>
            </a:r>
            <a:r>
              <a:rPr lang="en-US" sz="1800" dirty="0">
                <a:solidFill>
                  <a:srgbClr val="001080"/>
                </a:solidFill>
              </a:rPr>
              <a:t>parallelTasks</a:t>
            </a:r>
            <a:r>
              <a:rPr lang="en-US" sz="1800" dirty="0">
                <a:solidFill>
                  <a:srgbClr val="000000"/>
                </a:solidFill>
              </a:rPr>
              <a:t>.</a:t>
            </a:r>
            <a:r>
              <a:rPr lang="en-US" sz="1800" dirty="0">
                <a:solidFill>
                  <a:srgbClr val="795E26"/>
                </a:solidFill>
              </a:rPr>
              <a:t>Sum</a:t>
            </a:r>
            <a:r>
              <a:rPr lang="en-US" sz="1800" dirty="0">
                <a:solidFill>
                  <a:srgbClr val="000000"/>
                </a:solidFill>
              </a:rPr>
              <a:t>(</a:t>
            </a:r>
            <a:r>
              <a:rPr lang="en-US" sz="1800" dirty="0">
                <a:solidFill>
                  <a:srgbClr val="001080"/>
                </a:solidFill>
              </a:rPr>
              <a:t>t</a:t>
            </a:r>
            <a:r>
              <a:rPr lang="en-US" sz="1800" dirty="0">
                <a:solidFill>
                  <a:srgbClr val="000000"/>
                </a:solidFill>
              </a:rPr>
              <a:t> =&gt; </a:t>
            </a:r>
            <a:r>
              <a:rPr lang="en-US" sz="1800" dirty="0">
                <a:solidFill>
                  <a:srgbClr val="001080"/>
                </a:solidFill>
              </a:rPr>
              <a:t>t</a:t>
            </a:r>
            <a:r>
              <a:rPr lang="en-US" sz="1800" dirty="0">
                <a:solidFill>
                  <a:srgbClr val="000000"/>
                </a:solidFill>
              </a:rPr>
              <a:t>.</a:t>
            </a:r>
            <a:r>
              <a:rPr lang="en-US" sz="1800" dirty="0">
                <a:solidFill>
                  <a:srgbClr val="001080"/>
                </a:solidFill>
              </a:rPr>
              <a:t>Result</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a:t>
            </a:r>
            <a:r>
              <a:rPr lang="en-US" sz="1800" dirty="0">
                <a:solidFill>
                  <a:srgbClr val="A31515"/>
                </a:solidFill>
              </a:rPr>
              <a:t>"F3"</a:t>
            </a:r>
            <a:r>
              <a:rPr lang="en-US" sz="1800" dirty="0">
                <a:solidFill>
                  <a:srgbClr val="000000"/>
                </a:solidFill>
              </a:rPr>
              <a:t>, </a:t>
            </a:r>
            <a:r>
              <a:rPr lang="en-US" sz="1800" dirty="0">
                <a:solidFill>
                  <a:srgbClr val="001080"/>
                </a:solidFill>
              </a:rPr>
              <a:t>sum</a:t>
            </a:r>
            <a:r>
              <a:rPr lang="en-US" sz="1800" dirty="0">
                <a:solidFill>
                  <a:srgbClr val="000000"/>
                </a:solidFill>
              </a:rPr>
              <a:t>);</a:t>
            </a:r>
          </a:p>
          <a:p>
            <a:r>
              <a:rPr lang="en-US" sz="1800" dirty="0">
                <a:solidFill>
                  <a:srgbClr val="000000"/>
                </a:solidFill>
              </a:rPr>
              <a:t>}</a:t>
            </a:r>
          </a:p>
        </p:txBody>
      </p:sp>
    </p:spTree>
    <p:custDataLst>
      <p:tags r:id="rId1"/>
    </p:custDataLst>
    <p:extLst>
      <p:ext uri="{BB962C8B-B14F-4D97-AF65-F5344CB8AC3E}">
        <p14:creationId xmlns:p14="http://schemas.microsoft.com/office/powerpoint/2010/main" val="33552441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a:t>
            </a:r>
          </a:p>
        </p:txBody>
      </p:sp>
      <p:sp>
        <p:nvSpPr>
          <p:cNvPr id="3" name="Rectangle 2">
            <a:extLst>
              <a:ext uri="{FF2B5EF4-FFF2-40B4-BE49-F238E27FC236}">
                <a16:creationId xmlns:a16="http://schemas.microsoft.com/office/drawing/2014/main" id="{C91D7A9A-3904-482D-8E8E-FDAE69AF3986}"/>
              </a:ext>
            </a:extLst>
          </p:cNvPr>
          <p:cNvSpPr/>
          <p:nvPr/>
        </p:nvSpPr>
        <p:spPr>
          <a:xfrm>
            <a:off x="588263" y="1443335"/>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Durable Functions provides built-in APIs that simplify the code that you write for interacting with long-running function executions</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job-based serverless application that performs asynchronous work while reporting status for clients.">
            <a:extLst>
              <a:ext uri="{FF2B5EF4-FFF2-40B4-BE49-F238E27FC236}">
                <a16:creationId xmlns:a16="http://schemas.microsoft.com/office/drawing/2014/main" id="{72608808-8FDB-4473-886D-AAA9C9247A94}"/>
              </a:ext>
            </a:extLst>
          </p:cNvPr>
          <p:cNvGrpSpPr/>
          <p:nvPr/>
        </p:nvGrpSpPr>
        <p:grpSpPr>
          <a:xfrm>
            <a:off x="3627971" y="2531303"/>
            <a:ext cx="4824389" cy="3783471"/>
            <a:chOff x="3627971" y="2531303"/>
            <a:chExt cx="4824389" cy="3783471"/>
          </a:xfrm>
        </p:grpSpPr>
        <p:pic>
          <p:nvPicPr>
            <p:cNvPr id="5" name="Picture 4" descr="A close up of a sign&#10;&#10;Description automatically generated">
              <a:extLst>
                <a:ext uri="{FF2B5EF4-FFF2-40B4-BE49-F238E27FC236}">
                  <a16:creationId xmlns:a16="http://schemas.microsoft.com/office/drawing/2014/main" id="{39DFDB35-42FF-47F9-91BA-28BA93A4CF19}"/>
                </a:ext>
              </a:extLst>
            </p:cNvPr>
            <p:cNvPicPr>
              <a:picLocks noChangeAspect="1"/>
            </p:cNvPicPr>
            <p:nvPr/>
          </p:nvPicPr>
          <p:blipFill>
            <a:blip r:embed="rId4"/>
            <a:stretch>
              <a:fillRect/>
            </a:stretch>
          </p:blipFill>
          <p:spPr>
            <a:xfrm>
              <a:off x="7420956" y="2583358"/>
              <a:ext cx="1031404" cy="1031404"/>
            </a:xfrm>
            <a:prstGeom prst="rect">
              <a:avLst/>
            </a:prstGeom>
          </p:spPr>
        </p:pic>
        <p:sp>
          <p:nvSpPr>
            <p:cNvPr id="7" name="Arrow: Right 6">
              <a:extLst>
                <a:ext uri="{FF2B5EF4-FFF2-40B4-BE49-F238E27FC236}">
                  <a16:creationId xmlns:a16="http://schemas.microsoft.com/office/drawing/2014/main" id="{D1B18B6E-BCAE-494E-9AFE-7FEB350A6E1A}"/>
                </a:ext>
              </a:extLst>
            </p:cNvPr>
            <p:cNvSpPr/>
            <p:nvPr/>
          </p:nvSpPr>
          <p:spPr bwMode="auto">
            <a:xfrm>
              <a:off x="3642912" y="293718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5BE88790-8CF5-44E3-AAC4-7C82EEF14F08}"/>
                </a:ext>
              </a:extLst>
            </p:cNvPr>
            <p:cNvGrpSpPr/>
            <p:nvPr/>
          </p:nvGrpSpPr>
          <p:grpSpPr>
            <a:xfrm>
              <a:off x="6004320" y="2531303"/>
              <a:ext cx="699063" cy="1083459"/>
              <a:chOff x="3334354" y="4723798"/>
              <a:chExt cx="688178" cy="1313832"/>
            </a:xfrm>
          </p:grpSpPr>
          <p:pic>
            <p:nvPicPr>
              <p:cNvPr id="9" name="Picture 8">
                <a:extLst>
                  <a:ext uri="{FF2B5EF4-FFF2-40B4-BE49-F238E27FC236}">
                    <a16:creationId xmlns:a16="http://schemas.microsoft.com/office/drawing/2014/main" id="{F55B8FA0-168C-449E-A9FD-A42FF685AD5B}"/>
                  </a:ext>
                </a:extLst>
              </p:cNvPr>
              <p:cNvPicPr>
                <a:picLocks noChangeAspect="1"/>
              </p:cNvPicPr>
              <p:nvPr/>
            </p:nvPicPr>
            <p:blipFill rotWithShape="1">
              <a:blip r:embed="rId5"/>
              <a:srcRect r="55230" b="28915"/>
              <a:stretch/>
            </p:blipFill>
            <p:spPr>
              <a:xfrm>
                <a:off x="3334354" y="4723798"/>
                <a:ext cx="649584" cy="1031404"/>
              </a:xfrm>
              <a:prstGeom prst="rect">
                <a:avLst/>
              </a:prstGeom>
            </p:spPr>
          </p:pic>
          <p:pic>
            <p:nvPicPr>
              <p:cNvPr id="10" name="Picture 9">
                <a:extLst>
                  <a:ext uri="{FF2B5EF4-FFF2-40B4-BE49-F238E27FC236}">
                    <a16:creationId xmlns:a16="http://schemas.microsoft.com/office/drawing/2014/main" id="{EB19FE8A-3B2C-42D9-B70C-17B662553820}"/>
                  </a:ext>
                </a:extLst>
              </p:cNvPr>
              <p:cNvPicPr>
                <a:picLocks noChangeAspect="1"/>
              </p:cNvPicPr>
              <p:nvPr/>
            </p:nvPicPr>
            <p:blipFill rotWithShape="1">
              <a:blip r:embed="rId5"/>
              <a:srcRect r="55230" b="28915"/>
              <a:stretch/>
            </p:blipFill>
            <p:spPr>
              <a:xfrm rot="10800000">
                <a:off x="3372948" y="5006226"/>
                <a:ext cx="649584" cy="1031404"/>
              </a:xfrm>
              <a:prstGeom prst="rect">
                <a:avLst/>
              </a:prstGeom>
            </p:spPr>
          </p:pic>
          <p:sp>
            <p:nvSpPr>
              <p:cNvPr id="11" name="Oval 10">
                <a:extLst>
                  <a:ext uri="{FF2B5EF4-FFF2-40B4-BE49-F238E27FC236}">
                    <a16:creationId xmlns:a16="http://schemas.microsoft.com/office/drawing/2014/main" id="{815C7E61-D84E-4D22-B791-D6ACD9604FD8}"/>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close up of a sign&#10;&#10;Description automatically generated">
              <a:extLst>
                <a:ext uri="{FF2B5EF4-FFF2-40B4-BE49-F238E27FC236}">
                  <a16:creationId xmlns:a16="http://schemas.microsoft.com/office/drawing/2014/main" id="{ACD5BBDC-49C2-4B7B-B787-481267A2B91D}"/>
                </a:ext>
              </a:extLst>
            </p:cNvPr>
            <p:cNvPicPr>
              <a:picLocks noChangeAspect="1"/>
            </p:cNvPicPr>
            <p:nvPr/>
          </p:nvPicPr>
          <p:blipFill>
            <a:blip r:embed="rId4"/>
            <a:stretch>
              <a:fillRect/>
            </a:stretch>
          </p:blipFill>
          <p:spPr>
            <a:xfrm>
              <a:off x="4255343" y="2568445"/>
              <a:ext cx="1031404" cy="1031404"/>
            </a:xfrm>
            <a:prstGeom prst="rect">
              <a:avLst/>
            </a:prstGeom>
          </p:spPr>
        </p:pic>
        <p:pic>
          <p:nvPicPr>
            <p:cNvPr id="13" name="Picture 12" descr="A close up of a sign&#10;&#10;Description automatically generated">
              <a:extLst>
                <a:ext uri="{FF2B5EF4-FFF2-40B4-BE49-F238E27FC236}">
                  <a16:creationId xmlns:a16="http://schemas.microsoft.com/office/drawing/2014/main" id="{F63B7D63-58E1-46F8-931D-23447B366AD7}"/>
                </a:ext>
              </a:extLst>
            </p:cNvPr>
            <p:cNvPicPr>
              <a:picLocks noChangeAspect="1"/>
            </p:cNvPicPr>
            <p:nvPr/>
          </p:nvPicPr>
          <p:blipFill>
            <a:blip r:embed="rId4"/>
            <a:stretch>
              <a:fillRect/>
            </a:stretch>
          </p:blipFill>
          <p:spPr>
            <a:xfrm>
              <a:off x="4297292" y="4988122"/>
              <a:ext cx="1031404" cy="1031404"/>
            </a:xfrm>
            <a:prstGeom prst="rect">
              <a:avLst/>
            </a:prstGeom>
          </p:spPr>
        </p:pic>
        <p:grpSp>
          <p:nvGrpSpPr>
            <p:cNvPr id="14" name="Group 13">
              <a:extLst>
                <a:ext uri="{FF2B5EF4-FFF2-40B4-BE49-F238E27FC236}">
                  <a16:creationId xmlns:a16="http://schemas.microsoft.com/office/drawing/2014/main" id="{95E98925-1F79-43B7-A12C-FCC5CD813A8A}"/>
                </a:ext>
              </a:extLst>
            </p:cNvPr>
            <p:cNvGrpSpPr/>
            <p:nvPr/>
          </p:nvGrpSpPr>
          <p:grpSpPr>
            <a:xfrm>
              <a:off x="5997105" y="4011850"/>
              <a:ext cx="699063" cy="1083459"/>
              <a:chOff x="3334354" y="4723798"/>
              <a:chExt cx="688178" cy="1313832"/>
            </a:xfrm>
          </p:grpSpPr>
          <p:pic>
            <p:nvPicPr>
              <p:cNvPr id="15" name="Picture 14">
                <a:extLst>
                  <a:ext uri="{FF2B5EF4-FFF2-40B4-BE49-F238E27FC236}">
                    <a16:creationId xmlns:a16="http://schemas.microsoft.com/office/drawing/2014/main" id="{DBE6B6F4-1EDD-4558-A5D4-BE9EFDCBFCA0}"/>
                  </a:ext>
                </a:extLst>
              </p:cNvPr>
              <p:cNvPicPr>
                <a:picLocks noChangeAspect="1"/>
              </p:cNvPicPr>
              <p:nvPr/>
            </p:nvPicPr>
            <p:blipFill rotWithShape="1">
              <a:blip r:embed="rId5"/>
              <a:srcRect r="55230" b="28915"/>
              <a:stretch/>
            </p:blipFill>
            <p:spPr>
              <a:xfrm>
                <a:off x="3334354" y="4723798"/>
                <a:ext cx="649584" cy="1031404"/>
              </a:xfrm>
              <a:prstGeom prst="rect">
                <a:avLst/>
              </a:prstGeom>
            </p:spPr>
          </p:pic>
          <p:pic>
            <p:nvPicPr>
              <p:cNvPr id="16" name="Picture 15">
                <a:extLst>
                  <a:ext uri="{FF2B5EF4-FFF2-40B4-BE49-F238E27FC236}">
                    <a16:creationId xmlns:a16="http://schemas.microsoft.com/office/drawing/2014/main" id="{7E551495-55DA-4A38-9A33-BEE7418412A3}"/>
                  </a:ext>
                </a:extLst>
              </p:cNvPr>
              <p:cNvPicPr>
                <a:picLocks noChangeAspect="1"/>
              </p:cNvPicPr>
              <p:nvPr/>
            </p:nvPicPr>
            <p:blipFill rotWithShape="1">
              <a:blip r:embed="rId5"/>
              <a:srcRect r="55230" b="28915"/>
              <a:stretch/>
            </p:blipFill>
            <p:spPr>
              <a:xfrm rot="10800000">
                <a:off x="3372948" y="5006226"/>
                <a:ext cx="649584" cy="1031404"/>
              </a:xfrm>
              <a:prstGeom prst="rect">
                <a:avLst/>
              </a:prstGeom>
            </p:spPr>
          </p:pic>
          <p:sp>
            <p:nvSpPr>
              <p:cNvPr id="17" name="Oval 16">
                <a:extLst>
                  <a:ext uri="{FF2B5EF4-FFF2-40B4-BE49-F238E27FC236}">
                    <a16:creationId xmlns:a16="http://schemas.microsoft.com/office/drawing/2014/main" id="{F52B5516-B193-49BA-AAFF-583555CA4EAF}"/>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Arrow: Right 17">
              <a:extLst>
                <a:ext uri="{FF2B5EF4-FFF2-40B4-BE49-F238E27FC236}">
                  <a16:creationId xmlns:a16="http://schemas.microsoft.com/office/drawing/2014/main" id="{775F2197-6F23-44B0-A7C0-F111C3FDC183}"/>
                </a:ext>
              </a:extLst>
            </p:cNvPr>
            <p:cNvSpPr/>
            <p:nvPr/>
          </p:nvSpPr>
          <p:spPr bwMode="auto">
            <a:xfrm>
              <a:off x="5431093" y="293718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F5BE62AE-6771-43F8-AB2F-B7C4F54FCE30}"/>
                </a:ext>
              </a:extLst>
            </p:cNvPr>
            <p:cNvSpPr/>
            <p:nvPr/>
          </p:nvSpPr>
          <p:spPr bwMode="auto">
            <a:xfrm>
              <a:off x="6784693" y="292214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E804EA2-531D-4EB9-A235-C8E09CAC2358}"/>
                </a:ext>
              </a:extLst>
            </p:cNvPr>
            <p:cNvSpPr/>
            <p:nvPr/>
          </p:nvSpPr>
          <p:spPr bwMode="auto">
            <a:xfrm>
              <a:off x="3627971" y="5356866"/>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3DBC3A11-D971-4A7A-8D71-63B11E096449}"/>
                </a:ext>
              </a:extLst>
            </p:cNvPr>
            <p:cNvSpPr/>
            <p:nvPr/>
          </p:nvSpPr>
          <p:spPr bwMode="auto">
            <a:xfrm flipV="1">
              <a:off x="4655820" y="4064726"/>
              <a:ext cx="1243358" cy="707887"/>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Bent 21">
              <a:extLst>
                <a:ext uri="{FF2B5EF4-FFF2-40B4-BE49-F238E27FC236}">
                  <a16:creationId xmlns:a16="http://schemas.microsoft.com/office/drawing/2014/main" id="{EE2EB52D-3A39-483D-A393-4F38C3042A83}"/>
                </a:ext>
              </a:extLst>
            </p:cNvPr>
            <p:cNvSpPr/>
            <p:nvPr/>
          </p:nvSpPr>
          <p:spPr bwMode="auto">
            <a:xfrm flipH="1" flipV="1">
              <a:off x="6799277" y="4011850"/>
              <a:ext cx="1243358" cy="707887"/>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Arrow: Bent 22">
              <a:extLst>
                <a:ext uri="{FF2B5EF4-FFF2-40B4-BE49-F238E27FC236}">
                  <a16:creationId xmlns:a16="http://schemas.microsoft.com/office/drawing/2014/main" id="{2C314B70-C6ED-4F99-9A10-B417F51FD6A3}"/>
                </a:ext>
              </a:extLst>
            </p:cNvPr>
            <p:cNvSpPr/>
            <p:nvPr/>
          </p:nvSpPr>
          <p:spPr bwMode="auto">
            <a:xfrm rot="16200000" flipV="1">
              <a:off x="5694779" y="4842677"/>
              <a:ext cx="544416" cy="107179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8E549480-EE2E-4385-94DC-5D29C123BD3D}"/>
                </a:ext>
              </a:extLst>
            </p:cNvPr>
            <p:cNvSpPr txBox="1"/>
            <p:nvPr/>
          </p:nvSpPr>
          <p:spPr>
            <a:xfrm>
              <a:off x="4506999" y="3553715"/>
              <a:ext cx="528093"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Start</a:t>
              </a:r>
            </a:p>
          </p:txBody>
        </p:sp>
        <p:sp>
          <p:nvSpPr>
            <p:cNvPr id="24" name="TextBox 23">
              <a:extLst>
                <a:ext uri="{FF2B5EF4-FFF2-40B4-BE49-F238E27FC236}">
                  <a16:creationId xmlns:a16="http://schemas.microsoft.com/office/drawing/2014/main" id="{DDE1D6EE-5307-41D5-BE1B-4103F8F745E2}"/>
                </a:ext>
              </a:extLst>
            </p:cNvPr>
            <p:cNvSpPr txBox="1"/>
            <p:nvPr/>
          </p:nvSpPr>
          <p:spPr>
            <a:xfrm>
              <a:off x="7470857" y="3614762"/>
              <a:ext cx="931602"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DoWork</a:t>
              </a:r>
            </a:p>
          </p:txBody>
        </p:sp>
        <p:sp>
          <p:nvSpPr>
            <p:cNvPr id="25" name="TextBox 24">
              <a:extLst>
                <a:ext uri="{FF2B5EF4-FFF2-40B4-BE49-F238E27FC236}">
                  <a16:creationId xmlns:a16="http://schemas.microsoft.com/office/drawing/2014/main" id="{A6EECA14-D10E-41CD-BB69-46E856F6E803}"/>
                </a:ext>
              </a:extLst>
            </p:cNvPr>
            <p:cNvSpPr txBox="1"/>
            <p:nvPr/>
          </p:nvSpPr>
          <p:spPr>
            <a:xfrm>
              <a:off x="4271307" y="6006997"/>
              <a:ext cx="1083374"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GetStatus</a:t>
              </a:r>
            </a:p>
          </p:txBody>
        </p:sp>
      </p:grpSp>
    </p:spTree>
    <p:custDataLst>
      <p:tags r:id="rId1"/>
    </p:custDataLst>
    <p:extLst>
      <p:ext uri="{BB962C8B-B14F-4D97-AF65-F5344CB8AC3E}">
        <p14:creationId xmlns:p14="http://schemas.microsoft.com/office/powerpoint/2010/main" val="24357223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 response</a:t>
            </a:r>
          </a:p>
        </p:txBody>
      </p:sp>
      <p:sp>
        <p:nvSpPr>
          <p:cNvPr id="4" name="Text Placeholder 3">
            <a:extLst>
              <a:ext uri="{FF2B5EF4-FFF2-40B4-BE49-F238E27FC236}">
                <a16:creationId xmlns:a16="http://schemas.microsoft.com/office/drawing/2014/main" id="{1638000B-4729-4984-996C-7BAADE440048}"/>
              </a:ext>
            </a:extLst>
          </p:cNvPr>
          <p:cNvSpPr>
            <a:spLocks noGrp="1"/>
          </p:cNvSpPr>
          <p:nvPr>
            <p:ph type="body" sz="quarter" idx="10"/>
          </p:nvPr>
        </p:nvSpPr>
        <p:spPr>
          <a:xfrm>
            <a:off x="588263" y="1436688"/>
            <a:ext cx="11018520" cy="4604337"/>
          </a:xfrm>
        </p:spPr>
        <p:txBody>
          <a:bodyPr/>
          <a:lstStyle/>
          <a:p>
            <a:r>
              <a:rPr lang="en-US" sz="1700" dirty="0">
                <a:solidFill>
                  <a:srgbClr val="000000"/>
                </a:solidFill>
              </a:rPr>
              <a:t>&gt; curl -X POST https://myfunc.azurewebsites.net/orchestrators/DoWork -H </a:t>
            </a:r>
            <a:r>
              <a:rPr lang="en-US" sz="1700" dirty="0">
                <a:solidFill>
                  <a:srgbClr val="A31515"/>
                </a:solidFill>
              </a:rPr>
              <a:t>"Content-Length: 0"</a:t>
            </a:r>
            <a:r>
              <a:rPr lang="en-US" sz="1700" dirty="0">
                <a:solidFill>
                  <a:srgbClr val="000000"/>
                </a:solidFill>
              </a:rPr>
              <a:t> -i</a:t>
            </a:r>
          </a:p>
          <a:p>
            <a:r>
              <a:rPr lang="en-US" sz="1700" dirty="0">
                <a:solidFill>
                  <a:srgbClr val="000000"/>
                </a:solidFill>
              </a:rPr>
              <a:t>HTTP/1.1 202 Accepted Content-Type: application/json</a:t>
            </a:r>
          </a:p>
          <a:p>
            <a:r>
              <a:rPr lang="en-US" sz="1700" dirty="0">
                <a:solidFill>
                  <a:srgbClr val="000000"/>
                </a:solidFill>
              </a:rPr>
              <a:t>{ </a:t>
            </a:r>
            <a:r>
              <a:rPr lang="en-US" sz="1700" dirty="0">
                <a:solidFill>
                  <a:srgbClr val="0451A5"/>
                </a:solidFill>
              </a:rPr>
              <a:t>"id"</a:t>
            </a:r>
            <a:r>
              <a:rPr lang="en-US" sz="1700" dirty="0">
                <a:solidFill>
                  <a:srgbClr val="000000"/>
                </a:solidFill>
              </a:rPr>
              <a:t>:</a:t>
            </a:r>
            <a:r>
              <a:rPr lang="en-US" sz="1700" dirty="0">
                <a:solidFill>
                  <a:srgbClr val="A31515"/>
                </a:solidFill>
              </a:rPr>
              <a:t>"b79baf67f717453ca9e86c5da21e03ec"</a:t>
            </a:r>
            <a:r>
              <a:rPr lang="en-US" sz="1700" dirty="0">
                <a:solidFill>
                  <a:srgbClr val="000000"/>
                </a:solidFill>
              </a:rPr>
              <a:t>, </a:t>
            </a:r>
            <a:r>
              <a:rPr lang="en-US" sz="1700" dirty="0">
                <a:solidFill>
                  <a:srgbClr val="CD3131"/>
                </a:solidFill>
              </a:rPr>
              <a:t>...</a:t>
            </a:r>
            <a:r>
              <a:rPr lang="en-US" sz="1700" dirty="0">
                <a:solidFill>
                  <a:srgbClr val="000000"/>
                </a:solidFill>
              </a:rPr>
              <a:t> }</a:t>
            </a:r>
          </a:p>
          <a:p>
            <a:br>
              <a:rPr lang="en-US" sz="1700" dirty="0">
                <a:solidFill>
                  <a:srgbClr val="000000"/>
                </a:solidFill>
              </a:rPr>
            </a:br>
            <a:r>
              <a:rPr lang="en-US" sz="1700" dirty="0">
                <a:solidFill>
                  <a:srgbClr val="000000"/>
                </a:solidFill>
              </a:rPr>
              <a:t>&gt; curl https://myfunc.azurewebsites.net/admin/extensions/DurableTaskExtension/b79baf67f717453ca9e86c5da21e03ec -i</a:t>
            </a:r>
          </a:p>
          <a:p>
            <a:r>
              <a:rPr lang="en-US" sz="1700" dirty="0">
                <a:solidFill>
                  <a:srgbClr val="000000"/>
                </a:solidFill>
              </a:rPr>
              <a:t>HTTP/1.1 202 Accepted Content-Type: application/json</a:t>
            </a:r>
          </a:p>
          <a:p>
            <a:r>
              <a:rPr lang="en-US" sz="1700" dirty="0">
                <a:solidFill>
                  <a:srgbClr val="000000"/>
                </a:solidFill>
              </a:rPr>
              <a:t>{ </a:t>
            </a:r>
            <a:r>
              <a:rPr lang="en-US" sz="1700" dirty="0">
                <a:solidFill>
                  <a:srgbClr val="0451A5"/>
                </a:solidFill>
              </a:rPr>
              <a:t>"runtimeStatus"</a:t>
            </a:r>
            <a:r>
              <a:rPr lang="en-US" sz="1700" dirty="0">
                <a:solidFill>
                  <a:srgbClr val="000000"/>
                </a:solidFill>
              </a:rPr>
              <a:t>:</a:t>
            </a:r>
            <a:r>
              <a:rPr lang="en-US" sz="1700" dirty="0">
                <a:solidFill>
                  <a:srgbClr val="A31515"/>
                </a:solidFill>
              </a:rPr>
              <a:t>"Running"</a:t>
            </a:r>
            <a:r>
              <a:rPr lang="en-US" sz="1700" dirty="0">
                <a:solidFill>
                  <a:srgbClr val="000000"/>
                </a:solidFill>
              </a:rPr>
              <a:t>, </a:t>
            </a:r>
            <a:r>
              <a:rPr lang="en-US" sz="1700" dirty="0">
                <a:solidFill>
                  <a:srgbClr val="0451A5"/>
                </a:solidFill>
              </a:rPr>
              <a:t>"lastUpdatedTime"</a:t>
            </a:r>
            <a:r>
              <a:rPr lang="en-US" sz="1700" dirty="0">
                <a:solidFill>
                  <a:srgbClr val="000000"/>
                </a:solidFill>
              </a:rPr>
              <a:t>:</a:t>
            </a:r>
            <a:r>
              <a:rPr lang="en-US" sz="1700" dirty="0">
                <a:solidFill>
                  <a:srgbClr val="A31515"/>
                </a:solidFill>
              </a:rPr>
              <a:t>"2017-03-16T21:20:47Z"</a:t>
            </a:r>
            <a:r>
              <a:rPr lang="en-US" sz="1700" dirty="0">
                <a:solidFill>
                  <a:srgbClr val="000000"/>
                </a:solidFill>
              </a:rPr>
              <a:t>, </a:t>
            </a:r>
            <a:r>
              <a:rPr lang="en-US" sz="1700" dirty="0">
                <a:solidFill>
                  <a:srgbClr val="CD3131"/>
                </a:solidFill>
              </a:rPr>
              <a:t>...</a:t>
            </a:r>
            <a:r>
              <a:rPr lang="en-US" sz="1700" dirty="0">
                <a:solidFill>
                  <a:srgbClr val="000000"/>
                </a:solidFill>
              </a:rPr>
              <a:t> }</a:t>
            </a:r>
          </a:p>
          <a:p>
            <a:br>
              <a:rPr lang="en-US" sz="1700" dirty="0">
                <a:solidFill>
                  <a:srgbClr val="000000"/>
                </a:solidFill>
              </a:rPr>
            </a:br>
            <a:r>
              <a:rPr lang="en-US" sz="1700" dirty="0">
                <a:solidFill>
                  <a:srgbClr val="000000"/>
                </a:solidFill>
              </a:rPr>
              <a:t>&gt; curl https://myfunc.azurewebsites.net/admin/extensions/DurableTaskExtension/b79baf67f717453ca9e86c5da21e03ec -i</a:t>
            </a:r>
          </a:p>
          <a:p>
            <a:r>
              <a:rPr lang="en-US" sz="1700" dirty="0">
                <a:solidFill>
                  <a:srgbClr val="000000"/>
                </a:solidFill>
              </a:rPr>
              <a:t>HTTP/1.1 200 OK Content-Length: 175 Content-Type: application/json</a:t>
            </a:r>
          </a:p>
          <a:p>
            <a:r>
              <a:rPr lang="en-US" sz="1700" dirty="0">
                <a:solidFill>
                  <a:srgbClr val="000000"/>
                </a:solidFill>
              </a:rPr>
              <a:t>{ </a:t>
            </a:r>
            <a:r>
              <a:rPr lang="en-US" sz="1700" dirty="0">
                <a:solidFill>
                  <a:srgbClr val="0451A5"/>
                </a:solidFill>
              </a:rPr>
              <a:t>"runtimeStatus"</a:t>
            </a:r>
            <a:r>
              <a:rPr lang="en-US" sz="1700" dirty="0">
                <a:solidFill>
                  <a:srgbClr val="000000"/>
                </a:solidFill>
              </a:rPr>
              <a:t>:</a:t>
            </a:r>
            <a:r>
              <a:rPr lang="en-US" sz="1700" dirty="0">
                <a:solidFill>
                  <a:srgbClr val="A31515"/>
                </a:solidFill>
              </a:rPr>
              <a:t>"Completed"</a:t>
            </a:r>
            <a:r>
              <a:rPr lang="en-US" sz="1700" dirty="0">
                <a:solidFill>
                  <a:srgbClr val="000000"/>
                </a:solidFill>
              </a:rPr>
              <a:t>, </a:t>
            </a:r>
            <a:r>
              <a:rPr lang="en-US" sz="1700" dirty="0">
                <a:solidFill>
                  <a:srgbClr val="0451A5"/>
                </a:solidFill>
              </a:rPr>
              <a:t>"lastUpdatedTime"</a:t>
            </a:r>
            <a:r>
              <a:rPr lang="en-US" sz="1700" dirty="0">
                <a:solidFill>
                  <a:srgbClr val="000000"/>
                </a:solidFill>
              </a:rPr>
              <a:t>:</a:t>
            </a:r>
            <a:r>
              <a:rPr lang="en-US" sz="1700" dirty="0">
                <a:solidFill>
                  <a:srgbClr val="A31515"/>
                </a:solidFill>
              </a:rPr>
              <a:t>"2017-03-16T21:20:57Z"</a:t>
            </a:r>
            <a:r>
              <a:rPr lang="en-US" sz="1700" dirty="0">
                <a:solidFill>
                  <a:srgbClr val="000000"/>
                </a:solidFill>
              </a:rPr>
              <a:t>, </a:t>
            </a:r>
            <a:r>
              <a:rPr lang="en-US" sz="1700" dirty="0">
                <a:solidFill>
                  <a:srgbClr val="CD3131"/>
                </a:solidFill>
              </a:rPr>
              <a:t>...</a:t>
            </a:r>
            <a:r>
              <a:rPr lang="en-US" sz="1700" dirty="0">
                <a:solidFill>
                  <a:srgbClr val="000000"/>
                </a:solidFill>
              </a:rPr>
              <a:t> }</a:t>
            </a:r>
          </a:p>
        </p:txBody>
      </p:sp>
    </p:spTree>
    <p:extLst>
      <p:ext uri="{BB962C8B-B14F-4D97-AF65-F5344CB8AC3E}">
        <p14:creationId xmlns:p14="http://schemas.microsoft.com/office/powerpoint/2010/main" val="12069842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 code</a:t>
            </a:r>
          </a:p>
        </p:txBody>
      </p:sp>
      <p:sp>
        <p:nvSpPr>
          <p:cNvPr id="4" name="Text Placeholder 3">
            <a:extLst>
              <a:ext uri="{FF2B5EF4-FFF2-40B4-BE49-F238E27FC236}">
                <a16:creationId xmlns:a16="http://schemas.microsoft.com/office/drawing/2014/main" id="{1638000B-4729-4984-996C-7BAADE440048}"/>
              </a:ext>
            </a:extLst>
          </p:cNvPr>
          <p:cNvSpPr>
            <a:spLocks noGrp="1"/>
          </p:cNvSpPr>
          <p:nvPr>
            <p:ph type="body" sz="quarter" idx="10"/>
          </p:nvPr>
        </p:nvSpPr>
        <p:spPr>
          <a:xfrm>
            <a:off x="588263" y="1436688"/>
            <a:ext cx="11018520" cy="4865947"/>
          </a:xfrm>
        </p:spPr>
        <p:txBody>
          <a:bodyPr/>
          <a:lstStyle/>
          <a:p>
            <a:r>
              <a:rPr lang="en-US" sz="1700" dirty="0">
                <a:solidFill>
                  <a:srgbClr val="008000"/>
                </a:solidFill>
              </a:rPr>
              <a:t>// HTTP-triggered function to start a new orchestrator function instance.</a:t>
            </a:r>
            <a:endParaRPr lang="en-US" sz="1700" dirty="0">
              <a:solidFill>
                <a:srgbClr val="000000"/>
              </a:solidFill>
            </a:endParaRPr>
          </a:p>
          <a:p>
            <a:r>
              <a:rPr lang="en-US" sz="1700" dirty="0">
                <a:solidFill>
                  <a:srgbClr val="0000FF"/>
                </a:solidFill>
              </a:rPr>
              <a:t>public</a:t>
            </a:r>
            <a:r>
              <a:rPr lang="en-US" sz="1700" dirty="0">
                <a:solidFill>
                  <a:srgbClr val="000000"/>
                </a:solidFill>
              </a:rPr>
              <a:t> </a:t>
            </a:r>
            <a:r>
              <a:rPr lang="en-US" sz="1700" dirty="0">
                <a:solidFill>
                  <a:srgbClr val="0000FF"/>
                </a:solidFill>
              </a:rPr>
              <a:t>static</a:t>
            </a:r>
            <a:r>
              <a:rPr lang="en-US" sz="1700" dirty="0">
                <a:solidFill>
                  <a:srgbClr val="000000"/>
                </a:solidFill>
              </a:rPr>
              <a:t> </a:t>
            </a:r>
            <a:r>
              <a:rPr lang="en-US" sz="1700" dirty="0">
                <a:solidFill>
                  <a:srgbClr val="0000FF"/>
                </a:solidFill>
              </a:rPr>
              <a:t>async</a:t>
            </a:r>
            <a:r>
              <a:rPr lang="en-US" sz="1700" dirty="0">
                <a:solidFill>
                  <a:srgbClr val="000000"/>
                </a:solidFill>
              </a:rPr>
              <a:t> </a:t>
            </a:r>
            <a:r>
              <a:rPr lang="en-US" sz="1700" dirty="0">
                <a:solidFill>
                  <a:srgbClr val="267F99"/>
                </a:solidFill>
              </a:rPr>
              <a:t>Task</a:t>
            </a:r>
            <a:r>
              <a:rPr lang="en-US" sz="1700" dirty="0">
                <a:solidFill>
                  <a:srgbClr val="000000"/>
                </a:solidFill>
              </a:rPr>
              <a:t>&lt;</a:t>
            </a:r>
            <a:r>
              <a:rPr lang="en-US" sz="1700" dirty="0">
                <a:solidFill>
                  <a:srgbClr val="267F99"/>
                </a:solidFill>
              </a:rPr>
              <a:t>HttpResponseMessage</a:t>
            </a:r>
            <a:r>
              <a:rPr lang="en-US" sz="1700" dirty="0">
                <a:solidFill>
                  <a:srgbClr val="000000"/>
                </a:solidFill>
              </a:rPr>
              <a:t>&gt; </a:t>
            </a:r>
            <a:r>
              <a:rPr lang="en-US" sz="1700" dirty="0">
                <a:solidFill>
                  <a:srgbClr val="795E26"/>
                </a:solidFill>
              </a:rPr>
              <a:t>Run</a:t>
            </a:r>
            <a:r>
              <a:rPr lang="en-US" sz="1700" dirty="0">
                <a:solidFill>
                  <a:srgbClr val="000000"/>
                </a:solidFill>
              </a:rPr>
              <a:t>(</a:t>
            </a:r>
          </a:p>
          <a:p>
            <a:r>
              <a:rPr lang="en-US" sz="1700" dirty="0">
                <a:solidFill>
                  <a:srgbClr val="000000"/>
                </a:solidFill>
              </a:rPr>
              <a:t>    </a:t>
            </a:r>
            <a:r>
              <a:rPr lang="en-US" sz="1700" dirty="0">
                <a:solidFill>
                  <a:srgbClr val="267F99"/>
                </a:solidFill>
              </a:rPr>
              <a:t>HttpRequestMessage</a:t>
            </a:r>
            <a:r>
              <a:rPr lang="en-US" sz="1700" dirty="0">
                <a:solidFill>
                  <a:srgbClr val="000000"/>
                </a:solidFill>
              </a:rPr>
              <a:t> </a:t>
            </a:r>
            <a:r>
              <a:rPr lang="en-US" sz="1700" dirty="0">
                <a:solidFill>
                  <a:srgbClr val="001080"/>
                </a:solidFill>
              </a:rPr>
              <a:t>req</a:t>
            </a:r>
            <a:r>
              <a:rPr lang="en-US" sz="1700" dirty="0">
                <a:solidFill>
                  <a:srgbClr val="000000"/>
                </a:solidFill>
              </a:rPr>
              <a:t>,</a:t>
            </a:r>
          </a:p>
          <a:p>
            <a:r>
              <a:rPr lang="en-US" sz="1700" dirty="0">
                <a:solidFill>
                  <a:srgbClr val="000000"/>
                </a:solidFill>
              </a:rPr>
              <a:t>    </a:t>
            </a:r>
            <a:r>
              <a:rPr lang="en-US" sz="1700" dirty="0">
                <a:solidFill>
                  <a:srgbClr val="267F99"/>
                </a:solidFill>
              </a:rPr>
              <a:t>DurableOrchestrationClient</a:t>
            </a:r>
            <a:r>
              <a:rPr lang="en-US" sz="1700" dirty="0">
                <a:solidFill>
                  <a:srgbClr val="000000"/>
                </a:solidFill>
              </a:rPr>
              <a:t> </a:t>
            </a:r>
            <a:r>
              <a:rPr lang="en-US" sz="1700" dirty="0">
                <a:solidFill>
                  <a:srgbClr val="001080"/>
                </a:solidFill>
              </a:rPr>
              <a:t>starter</a:t>
            </a:r>
            <a:r>
              <a:rPr lang="en-US" sz="1700" dirty="0">
                <a:solidFill>
                  <a:srgbClr val="000000"/>
                </a:solidFill>
              </a:rPr>
              <a:t>,</a:t>
            </a:r>
          </a:p>
          <a:p>
            <a:r>
              <a:rPr lang="en-US" sz="1700" dirty="0">
                <a:solidFill>
                  <a:srgbClr val="000000"/>
                </a:solidFill>
              </a:rPr>
              <a:t>    </a:t>
            </a:r>
            <a:r>
              <a:rPr lang="en-US" sz="1700" dirty="0">
                <a:solidFill>
                  <a:srgbClr val="0000FF"/>
                </a:solidFill>
              </a:rPr>
              <a:t>string</a:t>
            </a:r>
            <a:r>
              <a:rPr lang="en-US" sz="1700" dirty="0">
                <a:solidFill>
                  <a:srgbClr val="000000"/>
                </a:solidFill>
              </a:rPr>
              <a:t> </a:t>
            </a:r>
            <a:r>
              <a:rPr lang="en-US" sz="1700" dirty="0">
                <a:solidFill>
                  <a:srgbClr val="001080"/>
                </a:solidFill>
              </a:rPr>
              <a:t>functionName</a:t>
            </a:r>
            <a:r>
              <a:rPr lang="en-US" sz="1700" dirty="0">
                <a:solidFill>
                  <a:srgbClr val="000000"/>
                </a:solidFill>
              </a:rPr>
              <a:t>,</a:t>
            </a:r>
          </a:p>
          <a:p>
            <a:r>
              <a:rPr lang="en-US" sz="1700" dirty="0">
                <a:solidFill>
                  <a:srgbClr val="000000"/>
                </a:solidFill>
              </a:rPr>
              <a:t>    </a:t>
            </a:r>
            <a:r>
              <a:rPr lang="en-US" sz="1700" dirty="0">
                <a:solidFill>
                  <a:srgbClr val="267F99"/>
                </a:solidFill>
              </a:rPr>
              <a:t>ILogger</a:t>
            </a:r>
            <a:r>
              <a:rPr lang="en-US" sz="1700" dirty="0">
                <a:solidFill>
                  <a:srgbClr val="000000"/>
                </a:solidFill>
              </a:rPr>
              <a:t> </a:t>
            </a:r>
            <a:r>
              <a:rPr lang="en-US" sz="1700" dirty="0">
                <a:solidFill>
                  <a:srgbClr val="001080"/>
                </a:solidFill>
              </a:rPr>
              <a:t>log</a:t>
            </a:r>
            <a:r>
              <a:rPr lang="en-US" sz="1700" dirty="0">
                <a:solidFill>
                  <a:srgbClr val="000000"/>
                </a:solidFill>
              </a:rPr>
              <a:t>)</a:t>
            </a:r>
          </a:p>
          <a:p>
            <a:r>
              <a:rPr lang="en-US" sz="1700" dirty="0">
                <a:solidFill>
                  <a:srgbClr val="000000"/>
                </a:solidFill>
              </a:rPr>
              <a:t>{</a:t>
            </a:r>
          </a:p>
          <a:p>
            <a:r>
              <a:rPr lang="en-US" sz="1700" dirty="0">
                <a:solidFill>
                  <a:srgbClr val="000000"/>
                </a:solidFill>
              </a:rPr>
              <a:t>    </a:t>
            </a:r>
            <a:r>
              <a:rPr lang="en-US" sz="1700" dirty="0">
                <a:solidFill>
                  <a:srgbClr val="008000"/>
                </a:solidFill>
              </a:rPr>
              <a:t>// Function name comes from the request URL.</a:t>
            </a:r>
            <a:endParaRPr lang="en-US" sz="1700" dirty="0">
              <a:solidFill>
                <a:srgbClr val="000000"/>
              </a:solidFill>
            </a:endParaRPr>
          </a:p>
          <a:p>
            <a:r>
              <a:rPr lang="en-US" sz="1700" dirty="0">
                <a:solidFill>
                  <a:srgbClr val="000000"/>
                </a:solidFill>
              </a:rPr>
              <a:t>    </a:t>
            </a:r>
            <a:r>
              <a:rPr lang="en-US" sz="1700" dirty="0">
                <a:solidFill>
                  <a:srgbClr val="008000"/>
                </a:solidFill>
              </a:rPr>
              <a:t>// Function input comes from the request content.</a:t>
            </a:r>
            <a:endParaRPr lang="en-US" sz="1700" dirty="0">
              <a:solidFill>
                <a:srgbClr val="000000"/>
              </a:solidFill>
            </a:endParaRPr>
          </a:p>
          <a:p>
            <a:r>
              <a:rPr lang="en-US" sz="1700" dirty="0">
                <a:solidFill>
                  <a:srgbClr val="000000"/>
                </a:solidFill>
              </a:rPr>
              <a:t>    </a:t>
            </a:r>
            <a:r>
              <a:rPr lang="en-US" sz="1700" dirty="0">
                <a:solidFill>
                  <a:srgbClr val="0000FF"/>
                </a:solidFill>
              </a:rPr>
              <a:t>dynamic</a:t>
            </a:r>
            <a:r>
              <a:rPr lang="en-US" sz="1700" dirty="0">
                <a:solidFill>
                  <a:srgbClr val="000000"/>
                </a:solidFill>
              </a:rPr>
              <a:t> </a:t>
            </a:r>
            <a:r>
              <a:rPr lang="en-US" sz="1700" dirty="0">
                <a:solidFill>
                  <a:srgbClr val="001080"/>
                </a:solidFill>
              </a:rPr>
              <a:t>eventData</a:t>
            </a:r>
            <a:r>
              <a:rPr lang="en-US" sz="1700" dirty="0">
                <a:solidFill>
                  <a:srgbClr val="000000"/>
                </a:solidFill>
              </a:rPr>
              <a:t> = </a:t>
            </a:r>
            <a:r>
              <a:rPr lang="en-US" sz="1700" dirty="0">
                <a:solidFill>
                  <a:srgbClr val="0000FF"/>
                </a:solidFill>
              </a:rPr>
              <a:t>await</a:t>
            </a:r>
            <a:r>
              <a:rPr lang="en-US" sz="1700" dirty="0">
                <a:solidFill>
                  <a:srgbClr val="000000"/>
                </a:solidFill>
              </a:rPr>
              <a:t> </a:t>
            </a:r>
            <a:r>
              <a:rPr lang="en-US" sz="1700" dirty="0">
                <a:solidFill>
                  <a:srgbClr val="001080"/>
                </a:solidFill>
              </a:rPr>
              <a:t>req</a:t>
            </a:r>
            <a:r>
              <a:rPr lang="en-US" sz="1700" dirty="0">
                <a:solidFill>
                  <a:srgbClr val="000000"/>
                </a:solidFill>
              </a:rPr>
              <a:t>.</a:t>
            </a:r>
            <a:r>
              <a:rPr lang="en-US" sz="1700" dirty="0">
                <a:solidFill>
                  <a:srgbClr val="001080"/>
                </a:solidFill>
              </a:rPr>
              <a:t>Content</a:t>
            </a:r>
            <a:r>
              <a:rPr lang="en-US" sz="1700" dirty="0">
                <a:solidFill>
                  <a:srgbClr val="000000"/>
                </a:solidFill>
              </a:rPr>
              <a:t>.</a:t>
            </a:r>
            <a:r>
              <a:rPr lang="en-US" sz="1700" dirty="0">
                <a:solidFill>
                  <a:srgbClr val="795E26"/>
                </a:solidFill>
              </a:rPr>
              <a:t>ReadAsAsync</a:t>
            </a:r>
            <a:r>
              <a:rPr lang="en-US" sz="1700" dirty="0">
                <a:solidFill>
                  <a:srgbClr val="000000"/>
                </a:solidFill>
              </a:rPr>
              <a:t>&lt;</a:t>
            </a:r>
            <a:r>
              <a:rPr lang="en-US" sz="1700" dirty="0">
                <a:solidFill>
                  <a:srgbClr val="0000FF"/>
                </a:solidFill>
              </a:rPr>
              <a:t>object</a:t>
            </a:r>
            <a:r>
              <a:rPr lang="en-US" sz="1700" dirty="0">
                <a:solidFill>
                  <a:srgbClr val="000000"/>
                </a:solidFill>
              </a:rPr>
              <a:t>&gt;();</a:t>
            </a:r>
          </a:p>
          <a:p>
            <a:r>
              <a:rPr lang="en-US" sz="1700" dirty="0">
                <a:solidFill>
                  <a:srgbClr val="000000"/>
                </a:solidFill>
              </a:rPr>
              <a:t>    </a:t>
            </a:r>
            <a:r>
              <a:rPr lang="en-US" sz="1700" dirty="0">
                <a:solidFill>
                  <a:srgbClr val="0000FF"/>
                </a:solidFill>
              </a:rPr>
              <a:t>string</a:t>
            </a:r>
            <a:r>
              <a:rPr lang="en-US" sz="1700" dirty="0">
                <a:solidFill>
                  <a:srgbClr val="000000"/>
                </a:solidFill>
              </a:rPr>
              <a:t> </a:t>
            </a:r>
            <a:r>
              <a:rPr lang="en-US" sz="1700" dirty="0">
                <a:solidFill>
                  <a:srgbClr val="001080"/>
                </a:solidFill>
              </a:rPr>
              <a:t>instanceId</a:t>
            </a:r>
            <a:r>
              <a:rPr lang="en-US" sz="1700" dirty="0">
                <a:solidFill>
                  <a:srgbClr val="000000"/>
                </a:solidFill>
              </a:rPr>
              <a:t> = </a:t>
            </a:r>
            <a:r>
              <a:rPr lang="en-US" sz="1700" dirty="0">
                <a:solidFill>
                  <a:srgbClr val="0000FF"/>
                </a:solidFill>
              </a:rPr>
              <a:t>await</a:t>
            </a:r>
            <a:r>
              <a:rPr lang="en-US" sz="1700" dirty="0">
                <a:solidFill>
                  <a:srgbClr val="000000"/>
                </a:solidFill>
              </a:rPr>
              <a:t> </a:t>
            </a:r>
            <a:r>
              <a:rPr lang="en-US" sz="1700" dirty="0">
                <a:solidFill>
                  <a:srgbClr val="001080"/>
                </a:solidFill>
              </a:rPr>
              <a:t>starter</a:t>
            </a:r>
            <a:r>
              <a:rPr lang="en-US" sz="1700" dirty="0">
                <a:solidFill>
                  <a:srgbClr val="000000"/>
                </a:solidFill>
              </a:rPr>
              <a:t>.</a:t>
            </a:r>
            <a:r>
              <a:rPr lang="en-US" sz="1700" dirty="0">
                <a:solidFill>
                  <a:srgbClr val="795E26"/>
                </a:solidFill>
              </a:rPr>
              <a:t>StartNewAsync</a:t>
            </a:r>
            <a:r>
              <a:rPr lang="en-US" sz="1700" dirty="0">
                <a:solidFill>
                  <a:srgbClr val="000000"/>
                </a:solidFill>
              </a:rPr>
              <a:t>(</a:t>
            </a:r>
            <a:r>
              <a:rPr lang="en-US" sz="1700" dirty="0">
                <a:solidFill>
                  <a:srgbClr val="001080"/>
                </a:solidFill>
              </a:rPr>
              <a:t>functionName</a:t>
            </a:r>
            <a:r>
              <a:rPr lang="en-US" sz="1700" dirty="0">
                <a:solidFill>
                  <a:srgbClr val="000000"/>
                </a:solidFill>
              </a:rPr>
              <a:t>, </a:t>
            </a:r>
            <a:r>
              <a:rPr lang="en-US" sz="1700" dirty="0">
                <a:solidFill>
                  <a:srgbClr val="001080"/>
                </a:solidFill>
              </a:rPr>
              <a:t>eventData</a:t>
            </a:r>
            <a:r>
              <a:rPr lang="en-US" sz="1700" dirty="0">
                <a:solidFill>
                  <a:srgbClr val="000000"/>
                </a:solidFill>
              </a:rPr>
              <a:t>);</a:t>
            </a:r>
          </a:p>
          <a:p>
            <a:br>
              <a:rPr lang="en-US" sz="1700" dirty="0">
                <a:solidFill>
                  <a:srgbClr val="000000"/>
                </a:solidFill>
              </a:rPr>
            </a:br>
            <a:r>
              <a:rPr lang="en-US" sz="1700" dirty="0">
                <a:solidFill>
                  <a:srgbClr val="000000"/>
                </a:solidFill>
              </a:rPr>
              <a:t>    </a:t>
            </a:r>
            <a:r>
              <a:rPr lang="en-US" sz="1700" dirty="0">
                <a:solidFill>
                  <a:srgbClr val="001080"/>
                </a:solidFill>
              </a:rPr>
              <a:t>log</a:t>
            </a:r>
            <a:r>
              <a:rPr lang="en-US" sz="1700" dirty="0">
                <a:solidFill>
                  <a:srgbClr val="000000"/>
                </a:solidFill>
              </a:rPr>
              <a:t>.</a:t>
            </a:r>
            <a:r>
              <a:rPr lang="en-US" sz="1700" dirty="0">
                <a:solidFill>
                  <a:srgbClr val="795E26"/>
                </a:solidFill>
              </a:rPr>
              <a:t>LogInformation</a:t>
            </a:r>
            <a:r>
              <a:rPr lang="en-US" sz="1700" dirty="0">
                <a:solidFill>
                  <a:srgbClr val="000000"/>
                </a:solidFill>
              </a:rPr>
              <a:t>(</a:t>
            </a:r>
            <a:r>
              <a:rPr lang="en-US" sz="1700" dirty="0">
                <a:solidFill>
                  <a:srgbClr val="A31515"/>
                </a:solidFill>
              </a:rPr>
              <a:t>$"Started orchestration with ID = '{</a:t>
            </a:r>
            <a:r>
              <a:rPr lang="en-US" sz="1700" dirty="0">
                <a:solidFill>
                  <a:srgbClr val="001080"/>
                </a:solidFill>
              </a:rPr>
              <a:t>instanceId</a:t>
            </a:r>
            <a:r>
              <a:rPr lang="en-US" sz="1700" dirty="0">
                <a:solidFill>
                  <a:srgbClr val="A31515"/>
                </a:solidFill>
              </a:rPr>
              <a:t>}'."</a:t>
            </a:r>
            <a:r>
              <a:rPr lang="en-US" sz="1700" dirty="0">
                <a:solidFill>
                  <a:srgbClr val="000000"/>
                </a:solidFill>
              </a:rPr>
              <a:t>);</a:t>
            </a:r>
          </a:p>
          <a:p>
            <a:br>
              <a:rPr lang="en-US" sz="1700" dirty="0">
                <a:solidFill>
                  <a:srgbClr val="000000"/>
                </a:solidFill>
              </a:rPr>
            </a:br>
            <a:r>
              <a:rPr lang="en-US" sz="1700" dirty="0">
                <a:solidFill>
                  <a:srgbClr val="000000"/>
                </a:solidFill>
              </a:rPr>
              <a:t>    </a:t>
            </a:r>
            <a:r>
              <a:rPr lang="en-US" sz="1700" dirty="0">
                <a:solidFill>
                  <a:srgbClr val="AF00DB"/>
                </a:solidFill>
              </a:rPr>
              <a:t>return</a:t>
            </a:r>
            <a:r>
              <a:rPr lang="en-US" sz="1700" dirty="0">
                <a:solidFill>
                  <a:srgbClr val="000000"/>
                </a:solidFill>
              </a:rPr>
              <a:t> </a:t>
            </a:r>
            <a:r>
              <a:rPr lang="en-US" sz="1700" dirty="0">
                <a:solidFill>
                  <a:srgbClr val="001080"/>
                </a:solidFill>
              </a:rPr>
              <a:t>starter</a:t>
            </a:r>
            <a:r>
              <a:rPr lang="en-US" sz="1700" dirty="0">
                <a:solidFill>
                  <a:srgbClr val="000000"/>
                </a:solidFill>
              </a:rPr>
              <a:t>.</a:t>
            </a:r>
            <a:r>
              <a:rPr lang="en-US" sz="1700" dirty="0">
                <a:solidFill>
                  <a:srgbClr val="795E26"/>
                </a:solidFill>
              </a:rPr>
              <a:t>CreateCheckStatusResponse</a:t>
            </a:r>
            <a:r>
              <a:rPr lang="en-US" sz="1700" dirty="0">
                <a:solidFill>
                  <a:srgbClr val="000000"/>
                </a:solidFill>
              </a:rPr>
              <a:t>(</a:t>
            </a:r>
            <a:r>
              <a:rPr lang="en-US" sz="1700" dirty="0">
                <a:solidFill>
                  <a:srgbClr val="001080"/>
                </a:solidFill>
              </a:rPr>
              <a:t>req</a:t>
            </a:r>
            <a:r>
              <a:rPr lang="en-US" sz="1700" dirty="0">
                <a:solidFill>
                  <a:srgbClr val="000000"/>
                </a:solidFill>
              </a:rPr>
              <a:t>, </a:t>
            </a:r>
            <a:r>
              <a:rPr lang="en-US" sz="1700" dirty="0">
                <a:solidFill>
                  <a:srgbClr val="001080"/>
                </a:solidFill>
              </a:rPr>
              <a:t>instanceId</a:t>
            </a:r>
            <a:r>
              <a:rPr lang="en-US" sz="1700" dirty="0">
                <a:solidFill>
                  <a:srgbClr val="000000"/>
                </a:solidFill>
              </a:rPr>
              <a:t>);</a:t>
            </a:r>
          </a:p>
          <a:p>
            <a:r>
              <a:rPr lang="en-US" sz="1700" dirty="0">
                <a:solidFill>
                  <a:srgbClr val="000000"/>
                </a:solidFill>
              </a:rPr>
              <a:t>}</a:t>
            </a:r>
          </a:p>
        </p:txBody>
      </p:sp>
    </p:spTree>
    <p:custDataLst>
      <p:tags r:id="rId1"/>
    </p:custDataLst>
    <p:extLst>
      <p:ext uri="{BB962C8B-B14F-4D97-AF65-F5344CB8AC3E}">
        <p14:creationId xmlns:p14="http://schemas.microsoft.com/office/powerpoint/2010/main" val="42584604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Monitoring</a:t>
            </a:r>
          </a:p>
        </p:txBody>
      </p:sp>
      <p:sp>
        <p:nvSpPr>
          <p:cNvPr id="3" name="Rectangle 2">
            <a:extLst>
              <a:ext uri="{FF2B5EF4-FFF2-40B4-BE49-F238E27FC236}">
                <a16:creationId xmlns:a16="http://schemas.microsoft.com/office/drawing/2014/main" id="{B16C8D72-DA41-4982-BE8E-45264011A330}"/>
              </a:ext>
            </a:extLst>
          </p:cNvPr>
          <p:cNvSpPr/>
          <p:nvPr/>
        </p:nvSpPr>
        <p:spPr>
          <a:xfrm>
            <a:off x="588262" y="1442085"/>
            <a:ext cx="11018519"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The monitor pattern refers to a flexible recurring process in a workflow—for example, polling until certain conditions are met</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recurring process that can either monitor other solutions or poll until conditions are met.">
            <a:extLst>
              <a:ext uri="{FF2B5EF4-FFF2-40B4-BE49-F238E27FC236}">
                <a16:creationId xmlns:a16="http://schemas.microsoft.com/office/drawing/2014/main" id="{173E35B7-9753-4AAB-9BF9-04EA152CA94F}"/>
              </a:ext>
            </a:extLst>
          </p:cNvPr>
          <p:cNvGrpSpPr/>
          <p:nvPr/>
        </p:nvGrpSpPr>
        <p:grpSpPr>
          <a:xfrm>
            <a:off x="2704618" y="2580858"/>
            <a:ext cx="6782765" cy="3044438"/>
            <a:chOff x="2704618" y="2580858"/>
            <a:chExt cx="6782765" cy="3044438"/>
          </a:xfrm>
        </p:grpSpPr>
        <p:sp>
          <p:nvSpPr>
            <p:cNvPr id="4" name="Rectangle 3">
              <a:extLst>
                <a:ext uri="{FF2B5EF4-FFF2-40B4-BE49-F238E27FC236}">
                  <a16:creationId xmlns:a16="http://schemas.microsoft.com/office/drawing/2014/main" id="{875AD2C4-54BC-4187-AA38-6FFC42156655}"/>
                </a:ext>
              </a:extLst>
            </p:cNvPr>
            <p:cNvSpPr/>
            <p:nvPr/>
          </p:nvSpPr>
          <p:spPr bwMode="auto">
            <a:xfrm>
              <a:off x="2704618" y="2580858"/>
              <a:ext cx="6782765" cy="3044438"/>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AA26A547-A251-4FA1-B581-1CDBEC24F545}"/>
                </a:ext>
              </a:extLst>
            </p:cNvPr>
            <p:cNvGrpSpPr/>
            <p:nvPr/>
          </p:nvGrpSpPr>
          <p:grpSpPr>
            <a:xfrm>
              <a:off x="3812879" y="3046922"/>
              <a:ext cx="4566243" cy="2112310"/>
              <a:chOff x="3812879" y="2797321"/>
              <a:chExt cx="4566243" cy="2112310"/>
            </a:xfrm>
          </p:grpSpPr>
          <p:pic>
            <p:nvPicPr>
              <p:cNvPr id="5" name="Picture 4" descr="A close up of a sign&#10;&#10;Description automatically generated">
                <a:extLst>
                  <a:ext uri="{FF2B5EF4-FFF2-40B4-BE49-F238E27FC236}">
                    <a16:creationId xmlns:a16="http://schemas.microsoft.com/office/drawing/2014/main" id="{11590F72-BBCE-46AA-A032-C42C2CB7F33F}"/>
                  </a:ext>
                </a:extLst>
              </p:cNvPr>
              <p:cNvPicPr>
                <a:picLocks noChangeAspect="1"/>
              </p:cNvPicPr>
              <p:nvPr/>
            </p:nvPicPr>
            <p:blipFill>
              <a:blip r:embed="rId3"/>
              <a:stretch>
                <a:fillRect/>
              </a:stretch>
            </p:blipFill>
            <p:spPr>
              <a:xfrm>
                <a:off x="7347718" y="3337774"/>
                <a:ext cx="1031404" cy="1031404"/>
              </a:xfrm>
              <a:prstGeom prst="rect">
                <a:avLst/>
              </a:prstGeom>
            </p:spPr>
          </p:pic>
          <p:pic>
            <p:nvPicPr>
              <p:cNvPr id="13" name="Picture 12" descr="A close up of a sign&#10;&#10;Description automatically generated">
                <a:extLst>
                  <a:ext uri="{FF2B5EF4-FFF2-40B4-BE49-F238E27FC236}">
                    <a16:creationId xmlns:a16="http://schemas.microsoft.com/office/drawing/2014/main" id="{7CDA9632-95FC-4B07-8034-97BBE5979A47}"/>
                  </a:ext>
                </a:extLst>
              </p:cNvPr>
              <p:cNvPicPr>
                <a:picLocks noChangeAspect="1"/>
              </p:cNvPicPr>
              <p:nvPr/>
            </p:nvPicPr>
            <p:blipFill>
              <a:blip r:embed="rId3"/>
              <a:stretch>
                <a:fillRect/>
              </a:stretch>
            </p:blipFill>
            <p:spPr>
              <a:xfrm>
                <a:off x="4353332" y="3337774"/>
                <a:ext cx="1031404" cy="1031404"/>
              </a:xfrm>
              <a:prstGeom prst="rect">
                <a:avLst/>
              </a:prstGeom>
            </p:spPr>
          </p:pic>
          <p:sp>
            <p:nvSpPr>
              <p:cNvPr id="15" name="Arc 14">
                <a:extLst>
                  <a:ext uri="{FF2B5EF4-FFF2-40B4-BE49-F238E27FC236}">
                    <a16:creationId xmlns:a16="http://schemas.microsoft.com/office/drawing/2014/main" id="{0FE40122-63E7-40AA-B737-2C4818CCD06B}"/>
                  </a:ext>
                </a:extLst>
              </p:cNvPr>
              <p:cNvSpPr/>
              <p:nvPr/>
            </p:nvSpPr>
            <p:spPr>
              <a:xfrm>
                <a:off x="3812879" y="2797321"/>
                <a:ext cx="2112310" cy="2112310"/>
              </a:xfrm>
              <a:prstGeom prst="arc">
                <a:avLst>
                  <a:gd name="adj1" fmla="val 11579007"/>
                  <a:gd name="adj2" fmla="val 10319311"/>
                </a:avLst>
              </a:prstGeom>
              <a:ln w="203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1" name="Arrow: Right 10">
                <a:extLst>
                  <a:ext uri="{FF2B5EF4-FFF2-40B4-BE49-F238E27FC236}">
                    <a16:creationId xmlns:a16="http://schemas.microsoft.com/office/drawing/2014/main" id="{26D6DDF5-29D4-4C67-A2EA-F5B051FAF426}"/>
                  </a:ext>
                </a:extLst>
              </p:cNvPr>
              <p:cNvSpPr/>
              <p:nvPr/>
            </p:nvSpPr>
            <p:spPr bwMode="auto">
              <a:xfrm>
                <a:off x="5517446" y="3406012"/>
                <a:ext cx="1714399" cy="447464"/>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38834E9C-E420-4DC3-8A33-49DA643C5F7A}"/>
                  </a:ext>
                </a:extLst>
              </p:cNvPr>
              <p:cNvSpPr/>
              <p:nvPr/>
            </p:nvSpPr>
            <p:spPr bwMode="auto">
              <a:xfrm flipH="1">
                <a:off x="5500609" y="3853476"/>
                <a:ext cx="1731236" cy="447464"/>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43272801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Monitoring code</a:t>
            </a:r>
          </a:p>
        </p:txBody>
      </p:sp>
      <p:sp>
        <p:nvSpPr>
          <p:cNvPr id="4" name="Text Placeholder 3">
            <a:extLst>
              <a:ext uri="{FF2B5EF4-FFF2-40B4-BE49-F238E27FC236}">
                <a16:creationId xmlns:a16="http://schemas.microsoft.com/office/drawing/2014/main" id="{A64BDC20-696E-48FF-A49B-7D4998B02B01}"/>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267F99"/>
                </a:solidFill>
              </a:rPr>
              <a:t>DurableOrchestrationContext</a:t>
            </a:r>
            <a:r>
              <a:rPr lang="en-US" sz="1800" dirty="0">
                <a:solidFill>
                  <a:srgbClr val="000000"/>
                </a:solidFill>
              </a:rPr>
              <a:t> </a:t>
            </a:r>
            <a:r>
              <a:rPr lang="en-US" sz="1800" dirty="0">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a:solidFill>
                  <a:srgbClr val="001080"/>
                </a:solidFill>
              </a:rPr>
              <a:t>jobId</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795E26"/>
                </a:solidFill>
              </a:rPr>
              <a:t>GetInput</a:t>
            </a:r>
            <a:r>
              <a:rPr lang="en-US" sz="1800" dirty="0">
                <a:solidFill>
                  <a:srgbClr val="000000"/>
                </a:solidFill>
              </a:rPr>
              <a:t>&lt;</a:t>
            </a:r>
            <a:r>
              <a:rPr lang="en-US" sz="1800" dirty="0">
                <a:solidFill>
                  <a:srgbClr val="0000FF"/>
                </a:solidFill>
              </a:rPr>
              <a:t>int</a:t>
            </a:r>
            <a:r>
              <a:rPr lang="en-US" sz="1800" dirty="0">
                <a:solidFill>
                  <a:srgbClr val="000000"/>
                </a:solidFill>
              </a:rPr>
              <a:t>&gt;(); </a:t>
            </a:r>
            <a:r>
              <a:rPr lang="en-US" sz="1800" dirty="0">
                <a:solidFill>
                  <a:srgbClr val="0000FF"/>
                </a:solidFill>
              </a:rPr>
              <a:t>int</a:t>
            </a:r>
            <a:r>
              <a:rPr lang="en-US" sz="1800" dirty="0">
                <a:solidFill>
                  <a:srgbClr val="000000"/>
                </a:solidFill>
              </a:rPr>
              <a:t> </a:t>
            </a:r>
            <a:r>
              <a:rPr lang="en-US" sz="1800" dirty="0">
                <a:solidFill>
                  <a:srgbClr val="001080"/>
                </a:solidFill>
              </a:rPr>
              <a:t>pollingInterval</a:t>
            </a:r>
            <a:r>
              <a:rPr lang="en-US" sz="1800" dirty="0">
                <a:solidFill>
                  <a:srgbClr val="000000"/>
                </a:solidFill>
              </a:rPr>
              <a:t> = </a:t>
            </a:r>
            <a:r>
              <a:rPr lang="en-US" sz="1800" dirty="0">
                <a:solidFill>
                  <a:srgbClr val="795E26"/>
                </a:solidFill>
              </a:rPr>
              <a:t>GetPollingInterval</a:t>
            </a:r>
            <a:r>
              <a:rPr lang="en-US" sz="1800" dirty="0">
                <a:solidFill>
                  <a:srgbClr val="000000"/>
                </a:solidFill>
              </a:rPr>
              <a:t>();</a:t>
            </a:r>
          </a:p>
          <a:p>
            <a:r>
              <a:rPr lang="en-US" sz="1800" dirty="0">
                <a:solidFill>
                  <a:srgbClr val="000000"/>
                </a:solidFill>
              </a:rPr>
              <a:t>    </a:t>
            </a:r>
            <a:r>
              <a:rPr lang="en-US" sz="1800" dirty="0">
                <a:solidFill>
                  <a:srgbClr val="267F99"/>
                </a:solidFill>
              </a:rPr>
              <a:t>DateTime</a:t>
            </a:r>
            <a:r>
              <a:rPr lang="en-US" sz="1800" dirty="0">
                <a:solidFill>
                  <a:srgbClr val="000000"/>
                </a:solidFill>
              </a:rPr>
              <a:t> </a:t>
            </a:r>
            <a:r>
              <a:rPr lang="en-US" sz="1800" dirty="0">
                <a:solidFill>
                  <a:srgbClr val="001080"/>
                </a:solidFill>
              </a:rPr>
              <a:t>expiryTime</a:t>
            </a:r>
            <a:r>
              <a:rPr lang="en-US" sz="1800" dirty="0">
                <a:solidFill>
                  <a:srgbClr val="000000"/>
                </a:solidFill>
              </a:rPr>
              <a:t> = </a:t>
            </a:r>
            <a:r>
              <a:rPr lang="en-US" sz="1800" dirty="0">
                <a:solidFill>
                  <a:srgbClr val="795E26"/>
                </a:solidFill>
              </a:rPr>
              <a:t>GetExpiryTime</a:t>
            </a:r>
            <a:r>
              <a:rPr lang="en-US" sz="1800" dirty="0">
                <a:solidFill>
                  <a:srgbClr val="000000"/>
                </a:solidFill>
              </a:rPr>
              <a:t>();</a:t>
            </a:r>
          </a:p>
          <a:p>
            <a:r>
              <a:rPr lang="en-US" sz="1800" dirty="0">
                <a:solidFill>
                  <a:srgbClr val="000000"/>
                </a:solidFill>
              </a:rPr>
              <a:t>    </a:t>
            </a:r>
            <a:r>
              <a:rPr lang="en-US" sz="1800" dirty="0">
                <a:solidFill>
                  <a:srgbClr val="AF00DB"/>
                </a:solidFill>
              </a:rPr>
              <a:t>while</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001080"/>
                </a:solidFill>
              </a:rPr>
              <a:t>CurrentUtcDateTime</a:t>
            </a:r>
            <a:r>
              <a:rPr lang="en-US" sz="1800" dirty="0">
                <a:solidFill>
                  <a:srgbClr val="000000"/>
                </a:solidFill>
              </a:rPr>
              <a:t> &lt; </a:t>
            </a:r>
            <a:r>
              <a:rPr lang="en-US" sz="1800" dirty="0">
                <a:solidFill>
                  <a:srgbClr val="001080"/>
                </a:solidFill>
              </a:rPr>
              <a:t>expiryTime</a:t>
            </a:r>
            <a:r>
              <a:rPr lang="en-US" sz="1800" dirty="0">
                <a:solidFill>
                  <a:srgbClr val="000000"/>
                </a:solidFill>
              </a:rPr>
              <a:t>) </a:t>
            </a:r>
          </a:p>
          <a:p>
            <a:r>
              <a:rPr lang="en-US" sz="1800" dirty="0">
                <a:solidFill>
                  <a:srgbClr val="000000"/>
                </a:solidFill>
              </a:rPr>
              <a:t>    {</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jobStatus</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&lt;</a:t>
            </a:r>
            <a:r>
              <a:rPr lang="en-US" sz="1800" dirty="0">
                <a:solidFill>
                  <a:srgbClr val="0000FF"/>
                </a:solidFill>
              </a:rPr>
              <a:t>string</a:t>
            </a:r>
            <a:r>
              <a:rPr lang="en-US" sz="1800" dirty="0">
                <a:solidFill>
                  <a:srgbClr val="000000"/>
                </a:solidFill>
              </a:rPr>
              <a:t>&gt;(</a:t>
            </a:r>
            <a:r>
              <a:rPr lang="en-US" sz="1800" dirty="0">
                <a:solidFill>
                  <a:srgbClr val="A31515"/>
                </a:solidFill>
              </a:rPr>
              <a:t>"GetJobStatus"</a:t>
            </a:r>
            <a:r>
              <a:rPr lang="en-US" sz="1800" dirty="0">
                <a:solidFill>
                  <a:srgbClr val="000000"/>
                </a:solidFill>
              </a:rPr>
              <a:t>, </a:t>
            </a:r>
            <a:r>
              <a:rPr lang="en-US" sz="1800" dirty="0">
                <a:solidFill>
                  <a:srgbClr val="001080"/>
                </a:solidFill>
              </a:rPr>
              <a:t>jobId</a:t>
            </a:r>
            <a:r>
              <a:rPr lang="en-US" sz="1800" dirty="0">
                <a:solidFill>
                  <a:srgbClr val="000000"/>
                </a:solidFill>
              </a:rPr>
              <a:t>);</a:t>
            </a:r>
          </a:p>
          <a:p>
            <a:r>
              <a:rPr lang="en-US" sz="1800" dirty="0">
                <a:solidFill>
                  <a:srgbClr val="000000"/>
                </a:solidFill>
              </a:rPr>
              <a:t>        </a:t>
            </a:r>
            <a:r>
              <a:rPr lang="en-US" sz="1800" dirty="0">
                <a:solidFill>
                  <a:srgbClr val="AF00DB"/>
                </a:solidFill>
              </a:rPr>
              <a:t>if</a:t>
            </a:r>
            <a:r>
              <a:rPr lang="en-US" sz="1800" dirty="0">
                <a:solidFill>
                  <a:srgbClr val="000000"/>
                </a:solidFill>
              </a:rPr>
              <a:t> (</a:t>
            </a:r>
            <a:r>
              <a:rPr lang="en-US" sz="1800" dirty="0">
                <a:solidFill>
                  <a:srgbClr val="001080"/>
                </a:solidFill>
              </a:rPr>
              <a:t>jobStatus</a:t>
            </a:r>
            <a:r>
              <a:rPr lang="en-US" sz="1800" dirty="0">
                <a:solidFill>
                  <a:srgbClr val="000000"/>
                </a:solidFill>
              </a:rPr>
              <a:t> == </a:t>
            </a:r>
            <a:r>
              <a:rPr lang="en-US" sz="1800" dirty="0">
                <a:solidFill>
                  <a:srgbClr val="A31515"/>
                </a:solidFill>
              </a:rPr>
              <a:t>"Completed"</a:t>
            </a:r>
            <a:r>
              <a:rPr lang="en-US" sz="1800" dirty="0">
                <a:solidFill>
                  <a:srgbClr val="000000"/>
                </a:solidFill>
              </a:rPr>
              <a:t>)</a:t>
            </a:r>
          </a:p>
          <a:p>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a:t>
            </a:r>
            <a:r>
              <a:rPr lang="en-US" sz="1800" dirty="0">
                <a:solidFill>
                  <a:srgbClr val="A31515"/>
                </a:solidFill>
              </a:rPr>
              <a:t>"SendAlert"</a:t>
            </a:r>
            <a:r>
              <a:rPr lang="en-US" sz="1800" dirty="0">
                <a:solidFill>
                  <a:srgbClr val="000000"/>
                </a:solidFill>
              </a:rPr>
              <a:t>, </a:t>
            </a:r>
            <a:r>
              <a:rPr lang="en-US" sz="1800" dirty="0">
                <a:solidFill>
                  <a:srgbClr val="001080"/>
                </a:solidFill>
              </a:rPr>
              <a:t>machineId</a:t>
            </a:r>
            <a:r>
              <a:rPr lang="en-US" sz="1800" dirty="0">
                <a:solidFill>
                  <a:srgbClr val="000000"/>
                </a:solidFill>
              </a:rPr>
              <a:t>); </a:t>
            </a:r>
            <a:r>
              <a:rPr lang="en-US" sz="1800" dirty="0">
                <a:solidFill>
                  <a:srgbClr val="AF00DB"/>
                </a:solidFill>
              </a:rPr>
              <a:t>break</a:t>
            </a:r>
            <a:r>
              <a:rPr lang="en-US" sz="1800" dirty="0">
                <a:solidFill>
                  <a:srgbClr val="000000"/>
                </a:solidFill>
              </a:rPr>
              <a:t>; }</a:t>
            </a:r>
          </a:p>
          <a:p>
            <a:r>
              <a:rPr lang="en-US" sz="1800" dirty="0">
                <a:solidFill>
                  <a:srgbClr val="000000"/>
                </a:solidFill>
              </a:rPr>
              <a:t>        </a:t>
            </a:r>
            <a:r>
              <a:rPr lang="en-US" sz="1800" dirty="0">
                <a:solidFill>
                  <a:srgbClr val="008000"/>
                </a:solidFill>
              </a:rPr>
              <a:t>// Orchestration will sleep until this time</a:t>
            </a:r>
            <a:endParaRPr lang="en-US" sz="1800" dirty="0">
              <a:solidFill>
                <a:srgbClr val="000000"/>
              </a:solidFill>
            </a:endParaRP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nextCheck</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001080"/>
                </a:solidFill>
              </a:rPr>
              <a:t>CurrentUtcDateTime</a:t>
            </a:r>
            <a:r>
              <a:rPr lang="en-US" sz="1800" dirty="0">
                <a:solidFill>
                  <a:srgbClr val="000000"/>
                </a:solidFill>
              </a:rPr>
              <a:t>.</a:t>
            </a:r>
            <a:r>
              <a:rPr lang="en-US" sz="1800" dirty="0">
                <a:solidFill>
                  <a:srgbClr val="795E26"/>
                </a:solidFill>
              </a:rPr>
              <a:t>AddSeconds</a:t>
            </a:r>
            <a:r>
              <a:rPr lang="en-US" sz="1800" dirty="0">
                <a:solidFill>
                  <a:srgbClr val="000000"/>
                </a:solidFill>
              </a:rPr>
              <a:t>(</a:t>
            </a:r>
            <a:r>
              <a:rPr lang="en-US" sz="1800" dirty="0">
                <a:solidFill>
                  <a:srgbClr val="001080"/>
                </a:solidFill>
              </a:rPr>
              <a:t>pollingInterval</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CreateTimer</a:t>
            </a:r>
            <a:r>
              <a:rPr lang="en-US" sz="1800" dirty="0">
                <a:solidFill>
                  <a:srgbClr val="000000"/>
                </a:solidFill>
              </a:rPr>
              <a:t>(</a:t>
            </a:r>
            <a:r>
              <a:rPr lang="en-US" sz="1800" dirty="0">
                <a:solidFill>
                  <a:srgbClr val="001080"/>
                </a:solidFill>
              </a:rPr>
              <a:t>nextCheck</a:t>
            </a:r>
            <a:r>
              <a:rPr lang="en-US" sz="1800" dirty="0">
                <a:solidFill>
                  <a:srgbClr val="000000"/>
                </a:solidFill>
              </a:rPr>
              <a:t>, </a:t>
            </a:r>
            <a:r>
              <a:rPr lang="en-US" sz="1800" dirty="0">
                <a:solidFill>
                  <a:srgbClr val="001080"/>
                </a:solidFill>
              </a:rPr>
              <a:t>CancellationToken</a:t>
            </a:r>
            <a:r>
              <a:rPr lang="en-US" sz="1800" dirty="0">
                <a:solidFill>
                  <a:srgbClr val="000000"/>
                </a:solidFill>
              </a:rPr>
              <a:t>.</a:t>
            </a:r>
            <a:r>
              <a:rPr lang="en-US" sz="1800" dirty="0">
                <a:solidFill>
                  <a:srgbClr val="001080"/>
                </a:solidFill>
              </a:rPr>
              <a:t>None</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8000"/>
                </a:solidFill>
              </a:rPr>
              <a:t>// Perform further work here, or let the orchestration end</a:t>
            </a:r>
            <a:endParaRPr lang="en-US" sz="1800" dirty="0">
              <a:solidFill>
                <a:srgbClr val="000000"/>
              </a:solidFill>
            </a:endParaRPr>
          </a:p>
          <a:p>
            <a:r>
              <a:rPr lang="en-US" sz="1800" dirty="0">
                <a:solidFill>
                  <a:srgbClr val="000000"/>
                </a:solidFill>
              </a:rPr>
              <a:t>}</a:t>
            </a:r>
          </a:p>
        </p:txBody>
      </p:sp>
    </p:spTree>
    <p:custDataLst>
      <p:tags r:id="rId1"/>
    </p:custDataLst>
    <p:extLst>
      <p:ext uri="{BB962C8B-B14F-4D97-AF65-F5344CB8AC3E}">
        <p14:creationId xmlns:p14="http://schemas.microsoft.com/office/powerpoint/2010/main" val="16597699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FBC741-7238-4147-B0B4-0077E382A0F4}"/>
              </a:ext>
            </a:extLst>
          </p:cNvPr>
          <p:cNvSpPr>
            <a:spLocks noGrp="1"/>
          </p:cNvSpPr>
          <p:nvPr>
            <p:ph type="title"/>
          </p:nvPr>
        </p:nvSpPr>
        <p:spPr>
          <a:xfrm>
            <a:off x="588263" y="2596417"/>
            <a:ext cx="3182027" cy="1661993"/>
          </a:xfrm>
        </p:spPr>
        <p:txBody>
          <a:bodyPr/>
          <a:lstStyle/>
          <a:p>
            <a:r>
              <a:rPr lang="en-US" dirty="0"/>
              <a:t>E-Commerce Challenge Scenario</a:t>
            </a:r>
          </a:p>
        </p:txBody>
      </p:sp>
      <p:sp>
        <p:nvSpPr>
          <p:cNvPr id="5" name="Text Placeholder 4">
            <a:extLst>
              <a:ext uri="{FF2B5EF4-FFF2-40B4-BE49-F238E27FC236}">
                <a16:creationId xmlns:a16="http://schemas.microsoft.com/office/drawing/2014/main" id="{B9699217-4971-46D2-98FA-6315D68A711A}"/>
              </a:ext>
            </a:extLst>
          </p:cNvPr>
          <p:cNvSpPr>
            <a:spLocks noGrp="1"/>
          </p:cNvSpPr>
          <p:nvPr>
            <p:ph type="body" sz="quarter" idx="11"/>
          </p:nvPr>
        </p:nvSpPr>
        <p:spPr>
          <a:xfrm>
            <a:off x="4941888" y="2005485"/>
            <a:ext cx="6667500" cy="2843855"/>
          </a:xfrm>
        </p:spPr>
        <p:txBody>
          <a:bodyPr/>
          <a:lstStyle/>
          <a:p>
            <a:r>
              <a:rPr lang="en-US" dirty="0"/>
              <a:t>15y old e-commerce application</a:t>
            </a:r>
          </a:p>
          <a:p>
            <a:r>
              <a:rPr lang="en-US" dirty="0"/>
              <a:t>Application will be redesigned/rewritten</a:t>
            </a:r>
          </a:p>
          <a:p>
            <a:r>
              <a:rPr lang="en-US" dirty="0"/>
              <a:t>They’re looking for distributed apps using Azure Functions</a:t>
            </a:r>
          </a:p>
          <a:p>
            <a:r>
              <a:rPr lang="en-US" dirty="0"/>
              <a:t>Fictional: we want you to experiment Azure Functions at its best</a:t>
            </a:r>
          </a:p>
        </p:txBody>
      </p:sp>
    </p:spTree>
    <p:extLst>
      <p:ext uri="{BB962C8B-B14F-4D97-AF65-F5344CB8AC3E}">
        <p14:creationId xmlns:p14="http://schemas.microsoft.com/office/powerpoint/2010/main" val="404818609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a:t>
            </a:r>
          </a:p>
        </p:txBody>
      </p:sp>
      <p:sp>
        <p:nvSpPr>
          <p:cNvPr id="3" name="Rectangle 2">
            <a:extLst>
              <a:ext uri="{FF2B5EF4-FFF2-40B4-BE49-F238E27FC236}">
                <a16:creationId xmlns:a16="http://schemas.microsoft.com/office/drawing/2014/main" id="{330285C0-477D-4BDB-96CB-3A13A2759AE7}"/>
              </a:ext>
            </a:extLst>
          </p:cNvPr>
          <p:cNvSpPr/>
          <p:nvPr/>
        </p:nvSpPr>
        <p:spPr>
          <a:xfrm>
            <a:off x="588262" y="1336992"/>
            <a:ext cx="11018519"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Many processes involve human interaction. Automated processes must allow for human low availability, and they often do so by using time-outs and compensation logic.</a:t>
            </a:r>
          </a:p>
        </p:txBody>
      </p:sp>
      <p:grpSp>
        <p:nvGrpSpPr>
          <p:cNvPr id="12" name="Group 11" descr="The diagram depicts a function waiting for manual intervention before continuing a workflow.">
            <a:extLst>
              <a:ext uri="{FF2B5EF4-FFF2-40B4-BE49-F238E27FC236}">
                <a16:creationId xmlns:a16="http://schemas.microsoft.com/office/drawing/2014/main" id="{BA23B7AF-C664-41FC-ABFB-B24BADEB1594}"/>
              </a:ext>
            </a:extLst>
          </p:cNvPr>
          <p:cNvGrpSpPr/>
          <p:nvPr/>
        </p:nvGrpSpPr>
        <p:grpSpPr>
          <a:xfrm>
            <a:off x="2299504" y="2370672"/>
            <a:ext cx="7592992" cy="3254624"/>
            <a:chOff x="2488558" y="2370672"/>
            <a:chExt cx="7592992" cy="3254624"/>
          </a:xfrm>
        </p:grpSpPr>
        <p:sp>
          <p:nvSpPr>
            <p:cNvPr id="21" name="Rectangle 20">
              <a:extLst>
                <a:ext uri="{FF2B5EF4-FFF2-40B4-BE49-F238E27FC236}">
                  <a16:creationId xmlns:a16="http://schemas.microsoft.com/office/drawing/2014/main" id="{CF2638AB-2D85-4EB3-AC4C-D12EBB248568}"/>
                </a:ext>
              </a:extLst>
            </p:cNvPr>
            <p:cNvSpPr/>
            <p:nvPr/>
          </p:nvSpPr>
          <p:spPr bwMode="auto">
            <a:xfrm>
              <a:off x="2488558" y="2370672"/>
              <a:ext cx="7592992" cy="3254624"/>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BB41B356-156E-4395-9373-3A0D8B97AE38}"/>
                </a:ext>
              </a:extLst>
            </p:cNvPr>
            <p:cNvGrpSpPr/>
            <p:nvPr/>
          </p:nvGrpSpPr>
          <p:grpSpPr>
            <a:xfrm>
              <a:off x="3015838" y="2634687"/>
              <a:ext cx="6538433" cy="2726595"/>
              <a:chOff x="2859310" y="2507407"/>
              <a:chExt cx="6538433" cy="2726595"/>
            </a:xfrm>
          </p:grpSpPr>
          <p:pic>
            <p:nvPicPr>
              <p:cNvPr id="16" name="Graphic 15">
                <a:extLst>
                  <a:ext uri="{FF2B5EF4-FFF2-40B4-BE49-F238E27FC236}">
                    <a16:creationId xmlns:a16="http://schemas.microsoft.com/office/drawing/2014/main" id="{0C3E5D22-840C-44BE-A82B-7C58A84C30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7390" y="3147197"/>
                <a:ext cx="1221377" cy="1221377"/>
              </a:xfrm>
              <a:prstGeom prst="rect">
                <a:avLst/>
              </a:prstGeom>
            </p:spPr>
          </p:pic>
          <p:pic>
            <p:nvPicPr>
              <p:cNvPr id="7" name="Picture 6" descr="A close up of a sign&#10;&#10;Description automatically generated">
                <a:extLst>
                  <a:ext uri="{FF2B5EF4-FFF2-40B4-BE49-F238E27FC236}">
                    <a16:creationId xmlns:a16="http://schemas.microsoft.com/office/drawing/2014/main" id="{E3D1C65E-4A27-4B4A-899B-F9770431E202}"/>
                  </a:ext>
                </a:extLst>
              </p:cNvPr>
              <p:cNvPicPr>
                <a:picLocks noChangeAspect="1"/>
              </p:cNvPicPr>
              <p:nvPr/>
            </p:nvPicPr>
            <p:blipFill>
              <a:blip r:embed="rId6"/>
              <a:stretch>
                <a:fillRect/>
              </a:stretch>
            </p:blipFill>
            <p:spPr>
              <a:xfrm>
                <a:off x="8136388" y="3899262"/>
                <a:ext cx="1031404" cy="1031404"/>
              </a:xfrm>
              <a:prstGeom prst="rect">
                <a:avLst/>
              </a:prstGeom>
            </p:spPr>
          </p:pic>
          <p:pic>
            <p:nvPicPr>
              <p:cNvPr id="8" name="Picture 7" descr="A close up of a sign&#10;&#10;Description automatically generated">
                <a:extLst>
                  <a:ext uri="{FF2B5EF4-FFF2-40B4-BE49-F238E27FC236}">
                    <a16:creationId xmlns:a16="http://schemas.microsoft.com/office/drawing/2014/main" id="{BAEE2694-C939-4B67-96C4-D0B9102C1232}"/>
                  </a:ext>
                </a:extLst>
              </p:cNvPr>
              <p:cNvPicPr>
                <a:picLocks noChangeAspect="1"/>
              </p:cNvPicPr>
              <p:nvPr/>
            </p:nvPicPr>
            <p:blipFill>
              <a:blip r:embed="rId6"/>
              <a:stretch>
                <a:fillRect/>
              </a:stretch>
            </p:blipFill>
            <p:spPr>
              <a:xfrm>
                <a:off x="8136388" y="2507407"/>
                <a:ext cx="1031404" cy="1031404"/>
              </a:xfrm>
              <a:prstGeom prst="rect">
                <a:avLst/>
              </a:prstGeom>
            </p:spPr>
          </p:pic>
          <p:pic>
            <p:nvPicPr>
              <p:cNvPr id="9" name="Picture 8" descr="A close up of a sign&#10;&#10;Description automatically generated">
                <a:extLst>
                  <a:ext uri="{FF2B5EF4-FFF2-40B4-BE49-F238E27FC236}">
                    <a16:creationId xmlns:a16="http://schemas.microsoft.com/office/drawing/2014/main" id="{2817DA1B-72EF-4651-96B6-EDF0C1D3F829}"/>
                  </a:ext>
                </a:extLst>
              </p:cNvPr>
              <p:cNvPicPr>
                <a:picLocks noChangeAspect="1"/>
              </p:cNvPicPr>
              <p:nvPr/>
            </p:nvPicPr>
            <p:blipFill>
              <a:blip r:embed="rId6"/>
              <a:stretch>
                <a:fillRect/>
              </a:stretch>
            </p:blipFill>
            <p:spPr>
              <a:xfrm>
                <a:off x="3110998" y="3162727"/>
                <a:ext cx="1031404" cy="1031404"/>
              </a:xfrm>
              <a:prstGeom prst="rect">
                <a:avLst/>
              </a:prstGeom>
            </p:spPr>
          </p:pic>
          <p:sp>
            <p:nvSpPr>
              <p:cNvPr id="4" name="TextBox 3">
                <a:extLst>
                  <a:ext uri="{FF2B5EF4-FFF2-40B4-BE49-F238E27FC236}">
                    <a16:creationId xmlns:a16="http://schemas.microsoft.com/office/drawing/2014/main" id="{0C8C0869-9F1C-4A26-BEE0-56476432AEB5}"/>
                  </a:ext>
                </a:extLst>
              </p:cNvPr>
              <p:cNvSpPr txBox="1"/>
              <p:nvPr/>
            </p:nvSpPr>
            <p:spPr>
              <a:xfrm>
                <a:off x="2859310" y="4245464"/>
                <a:ext cx="1534779"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RequestApproval</a:t>
                </a:r>
              </a:p>
            </p:txBody>
          </p:sp>
          <p:sp>
            <p:nvSpPr>
              <p:cNvPr id="10" name="TextBox 9">
                <a:extLst>
                  <a:ext uri="{FF2B5EF4-FFF2-40B4-BE49-F238E27FC236}">
                    <a16:creationId xmlns:a16="http://schemas.microsoft.com/office/drawing/2014/main" id="{553BF083-3C6C-4D41-B2BC-9C4FD390753C}"/>
                  </a:ext>
                </a:extLst>
              </p:cNvPr>
              <p:cNvSpPr txBox="1"/>
              <p:nvPr/>
            </p:nvSpPr>
            <p:spPr>
              <a:xfrm>
                <a:off x="8293017" y="4987781"/>
                <a:ext cx="718145"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Escalate</a:t>
                </a:r>
              </a:p>
            </p:txBody>
          </p:sp>
          <p:sp>
            <p:nvSpPr>
              <p:cNvPr id="11" name="TextBox 10">
                <a:extLst>
                  <a:ext uri="{FF2B5EF4-FFF2-40B4-BE49-F238E27FC236}">
                    <a16:creationId xmlns:a16="http://schemas.microsoft.com/office/drawing/2014/main" id="{38889BDA-3AB6-43EC-AFE4-7CCCDF5104F1}"/>
                  </a:ext>
                </a:extLst>
              </p:cNvPr>
              <p:cNvSpPr txBox="1"/>
              <p:nvPr/>
            </p:nvSpPr>
            <p:spPr>
              <a:xfrm>
                <a:off x="7906437" y="3472815"/>
                <a:ext cx="1491306"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ProcessApproval</a:t>
                </a:r>
              </a:p>
            </p:txBody>
          </p:sp>
          <p:grpSp>
            <p:nvGrpSpPr>
              <p:cNvPr id="14" name="Group 13">
                <a:extLst>
                  <a:ext uri="{FF2B5EF4-FFF2-40B4-BE49-F238E27FC236}">
                    <a16:creationId xmlns:a16="http://schemas.microsoft.com/office/drawing/2014/main" id="{60611DC7-095C-45F4-B781-B97AE387604F}"/>
                  </a:ext>
                </a:extLst>
              </p:cNvPr>
              <p:cNvGrpSpPr/>
              <p:nvPr/>
            </p:nvGrpSpPr>
            <p:grpSpPr>
              <a:xfrm>
                <a:off x="5638078" y="3826680"/>
                <a:ext cx="1254320" cy="1330010"/>
                <a:chOff x="908302" y="4245464"/>
                <a:chExt cx="1254320" cy="1330010"/>
              </a:xfrm>
            </p:grpSpPr>
            <p:pic>
              <p:nvPicPr>
                <p:cNvPr id="5" name="Graphic 4">
                  <a:extLst>
                    <a:ext uri="{FF2B5EF4-FFF2-40B4-BE49-F238E27FC236}">
                      <a16:creationId xmlns:a16="http://schemas.microsoft.com/office/drawing/2014/main" id="{C351C97E-0C42-4E52-BF80-3AA42853F0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302" y="4245464"/>
                  <a:ext cx="1221378" cy="1221378"/>
                </a:xfrm>
                <a:prstGeom prst="rect">
                  <a:avLst/>
                </a:prstGeom>
              </p:spPr>
            </p:pic>
            <p:pic>
              <p:nvPicPr>
                <p:cNvPr id="13" name="Graphic 12">
                  <a:extLst>
                    <a:ext uri="{FF2B5EF4-FFF2-40B4-BE49-F238E27FC236}">
                      <a16:creationId xmlns:a16="http://schemas.microsoft.com/office/drawing/2014/main" id="{6E6F221C-0B89-4A60-A84C-8F26230AFA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4929" y="4987781"/>
                  <a:ext cx="587693" cy="587693"/>
                </a:xfrm>
                <a:prstGeom prst="rect">
                  <a:avLst/>
                </a:prstGeom>
              </p:spPr>
            </p:pic>
          </p:grpSp>
          <p:sp>
            <p:nvSpPr>
              <p:cNvPr id="17" name="Arrow: Right 16">
                <a:extLst>
                  <a:ext uri="{FF2B5EF4-FFF2-40B4-BE49-F238E27FC236}">
                    <a16:creationId xmlns:a16="http://schemas.microsoft.com/office/drawing/2014/main" id="{3328FEA5-56DB-43C0-9808-84517B62FC15}"/>
                  </a:ext>
                </a:extLst>
              </p:cNvPr>
              <p:cNvSpPr/>
              <p:nvPr/>
            </p:nvSpPr>
            <p:spPr bwMode="auto">
              <a:xfrm>
                <a:off x="4326557" y="3710541"/>
                <a:ext cx="644679"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11100AD9-74BE-4E74-8F57-1E93AFE6D50B}"/>
                  </a:ext>
                </a:extLst>
              </p:cNvPr>
              <p:cNvSpPr/>
              <p:nvPr/>
            </p:nvSpPr>
            <p:spPr bwMode="auto">
              <a:xfrm rot="19871067">
                <a:off x="6667433" y="3279821"/>
                <a:ext cx="1221377"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1E8E3A9C-4FFE-4760-8C9E-92AC2E39096D}"/>
                  </a:ext>
                </a:extLst>
              </p:cNvPr>
              <p:cNvSpPr/>
              <p:nvPr/>
            </p:nvSpPr>
            <p:spPr bwMode="auto">
              <a:xfrm rot="659150">
                <a:off x="6858408" y="4149503"/>
                <a:ext cx="1221377"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gradFill>
                    <a:gsLst>
                      <a:gs pos="0">
                        <a:srgbClr val="FFFFFF"/>
                      </a:gs>
                      <a:gs pos="100000">
                        <a:srgbClr val="FFFFFF"/>
                      </a:gs>
                    </a:gsLst>
                    <a:lin ang="5400000" scaled="0"/>
                  </a:gradFill>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29279113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 code</a:t>
            </a:r>
          </a:p>
        </p:txBody>
      </p:sp>
      <p:sp>
        <p:nvSpPr>
          <p:cNvPr id="4" name="Text Placeholder 3">
            <a:extLst>
              <a:ext uri="{FF2B5EF4-FFF2-40B4-BE49-F238E27FC236}">
                <a16:creationId xmlns:a16="http://schemas.microsoft.com/office/drawing/2014/main" id="{A7AF7857-6892-4811-8880-51D0501C0A24}"/>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267F99"/>
                </a:solidFill>
              </a:rPr>
              <a:t>DurableOrchestrationContext</a:t>
            </a:r>
            <a:r>
              <a:rPr lang="en-US" sz="1800" dirty="0">
                <a:solidFill>
                  <a:srgbClr val="000000"/>
                </a:solidFill>
              </a:rPr>
              <a:t> </a:t>
            </a:r>
            <a:r>
              <a:rPr lang="en-US" sz="1800" dirty="0">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a:t>
            </a:r>
            <a:r>
              <a:rPr lang="en-US" sz="1800" dirty="0">
                <a:solidFill>
                  <a:srgbClr val="A31515"/>
                </a:solidFill>
              </a:rPr>
              <a:t>"RequestApproval"</a:t>
            </a:r>
            <a:r>
              <a:rPr lang="en-US" sz="1800" dirty="0">
                <a:solidFill>
                  <a:srgbClr val="000000"/>
                </a:solidFill>
              </a:rPr>
              <a:t>);</a:t>
            </a:r>
          </a:p>
          <a:p>
            <a:r>
              <a:rPr lang="en-US" sz="1800" dirty="0">
                <a:solidFill>
                  <a:srgbClr val="000000"/>
                </a:solidFill>
              </a:rPr>
              <a:t>    </a:t>
            </a:r>
            <a:r>
              <a:rPr lang="en-US" sz="1800" dirty="0">
                <a:solidFill>
                  <a:srgbClr val="AF00DB"/>
                </a:solidFill>
              </a:rPr>
              <a:t>using</a:t>
            </a:r>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timeoutCts</a:t>
            </a:r>
            <a:r>
              <a:rPr lang="en-US" sz="1800" dirty="0">
                <a:solidFill>
                  <a:srgbClr val="000000"/>
                </a:solidFill>
              </a:rPr>
              <a:t> = </a:t>
            </a:r>
            <a:r>
              <a:rPr lang="en-US" sz="1800" dirty="0">
                <a:solidFill>
                  <a:srgbClr val="0000FF"/>
                </a:solidFill>
              </a:rPr>
              <a:t>new</a:t>
            </a:r>
            <a:r>
              <a:rPr lang="en-US" sz="1800" dirty="0">
                <a:solidFill>
                  <a:srgbClr val="000000"/>
                </a:solidFill>
              </a:rPr>
              <a:t> </a:t>
            </a:r>
            <a:r>
              <a:rPr lang="en-US" sz="1800" dirty="0">
                <a:solidFill>
                  <a:srgbClr val="267F99"/>
                </a:solidFill>
              </a:rPr>
              <a:t>CancellationTokenSource</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267F99"/>
                </a:solidFill>
              </a:rPr>
              <a:t>DateTime</a:t>
            </a:r>
            <a:r>
              <a:rPr lang="en-US" sz="1800" dirty="0">
                <a:solidFill>
                  <a:srgbClr val="000000"/>
                </a:solidFill>
              </a:rPr>
              <a:t> </a:t>
            </a:r>
            <a:r>
              <a:rPr lang="en-US" sz="1800" dirty="0">
                <a:solidFill>
                  <a:srgbClr val="001080"/>
                </a:solidFill>
              </a:rPr>
              <a:t>dueTime</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001080"/>
                </a:solidFill>
              </a:rPr>
              <a:t>CurrentUtcDateTime</a:t>
            </a:r>
            <a:r>
              <a:rPr lang="en-US" sz="1800" dirty="0">
                <a:solidFill>
                  <a:srgbClr val="000000"/>
                </a:solidFill>
              </a:rPr>
              <a:t>.</a:t>
            </a:r>
            <a:r>
              <a:rPr lang="en-US" sz="1800" dirty="0">
                <a:solidFill>
                  <a:srgbClr val="795E26"/>
                </a:solidFill>
              </a:rPr>
              <a:t>AddHours</a:t>
            </a:r>
            <a:r>
              <a:rPr lang="en-US" sz="1800" dirty="0">
                <a:solidFill>
                  <a:srgbClr val="000000"/>
                </a:solidFill>
              </a:rPr>
              <a:t>(</a:t>
            </a:r>
            <a:r>
              <a:rPr lang="en-US" sz="1800" dirty="0">
                <a:solidFill>
                  <a:srgbClr val="09885A"/>
                </a:solidFill>
              </a:rPr>
              <a:t>72</a:t>
            </a:r>
            <a:r>
              <a:rPr lang="en-US" sz="1800" dirty="0">
                <a:solidFill>
                  <a:srgbClr val="000000"/>
                </a:solidFill>
              </a:rPr>
              <a:t>);</a:t>
            </a:r>
          </a:p>
          <a:p>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001080"/>
                </a:solidFill>
              </a:rPr>
              <a:t>durableTimeout</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795E26"/>
                </a:solidFill>
              </a:rPr>
              <a:t>CreateTimer</a:t>
            </a:r>
            <a:r>
              <a:rPr lang="en-US" sz="1800" dirty="0">
                <a:solidFill>
                  <a:srgbClr val="000000"/>
                </a:solidFill>
              </a:rPr>
              <a:t>(</a:t>
            </a:r>
            <a:r>
              <a:rPr lang="en-US" sz="1800" dirty="0">
                <a:solidFill>
                  <a:srgbClr val="001080"/>
                </a:solidFill>
              </a:rPr>
              <a:t>dueTime</a:t>
            </a:r>
            <a:r>
              <a:rPr lang="en-US" sz="1800" dirty="0">
                <a:solidFill>
                  <a:srgbClr val="000000"/>
                </a:solidFill>
              </a:rPr>
              <a:t>, </a:t>
            </a:r>
            <a:r>
              <a:rPr lang="en-US" sz="1800" dirty="0">
                <a:solidFill>
                  <a:srgbClr val="001080"/>
                </a:solidFill>
              </a:rPr>
              <a:t>timeoutCts</a:t>
            </a:r>
            <a:r>
              <a:rPr lang="en-US" sz="1800" dirty="0">
                <a:solidFill>
                  <a:srgbClr val="000000"/>
                </a:solidFill>
              </a:rPr>
              <a:t>.</a:t>
            </a:r>
            <a:r>
              <a:rPr lang="en-US" sz="1800" dirty="0">
                <a:solidFill>
                  <a:srgbClr val="001080"/>
                </a:solidFill>
              </a:rPr>
              <a:t>Token</a:t>
            </a:r>
            <a:r>
              <a:rPr lang="en-US" sz="1800" dirty="0">
                <a:solidFill>
                  <a:srgbClr val="000000"/>
                </a:solidFill>
              </a:rPr>
              <a:t>);</a:t>
            </a:r>
          </a:p>
          <a:p>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bool</a:t>
            </a:r>
            <a:r>
              <a:rPr lang="en-US" sz="1800" dirty="0">
                <a:solidFill>
                  <a:srgbClr val="000000"/>
                </a:solidFill>
              </a:rPr>
              <a:t>&gt; </a:t>
            </a:r>
            <a:r>
              <a:rPr lang="en-US" sz="1800" dirty="0">
                <a:solidFill>
                  <a:srgbClr val="001080"/>
                </a:solidFill>
              </a:rPr>
              <a:t>approval</a:t>
            </a:r>
            <a:r>
              <a:rPr lang="en-US" sz="1800" dirty="0">
                <a:solidFill>
                  <a:srgbClr val="000000"/>
                </a:solidFill>
              </a:rPr>
              <a:t> = </a:t>
            </a:r>
            <a:r>
              <a:rPr lang="en-US" sz="1800" dirty="0">
                <a:solidFill>
                  <a:srgbClr val="001080"/>
                </a:solidFill>
              </a:rPr>
              <a:t>ctx</a:t>
            </a:r>
            <a:r>
              <a:rPr lang="en-US" sz="1800" dirty="0">
                <a:solidFill>
                  <a:srgbClr val="000000"/>
                </a:solidFill>
              </a:rPr>
              <a:t>.</a:t>
            </a:r>
            <a:r>
              <a:rPr lang="en-US" sz="1800" dirty="0">
                <a:solidFill>
                  <a:srgbClr val="795E26"/>
                </a:solidFill>
              </a:rPr>
              <a:t>WaitForExternalEvent</a:t>
            </a:r>
            <a:r>
              <a:rPr lang="en-US" sz="1800" dirty="0">
                <a:solidFill>
                  <a:srgbClr val="000000"/>
                </a:solidFill>
              </a:rPr>
              <a:t>&lt;</a:t>
            </a:r>
            <a:r>
              <a:rPr lang="en-US" sz="1800" dirty="0">
                <a:solidFill>
                  <a:srgbClr val="0000FF"/>
                </a:solidFill>
              </a:rPr>
              <a:t>bool</a:t>
            </a:r>
            <a:r>
              <a:rPr lang="en-US" sz="1800" dirty="0">
                <a:solidFill>
                  <a:srgbClr val="000000"/>
                </a:solidFill>
              </a:rPr>
              <a:t>&gt;(</a:t>
            </a:r>
            <a:r>
              <a:rPr lang="en-US" sz="1800" dirty="0">
                <a:solidFill>
                  <a:srgbClr val="A31515"/>
                </a:solidFill>
              </a:rPr>
              <a:t>"ApprovalEvent"</a:t>
            </a:r>
            <a:r>
              <a:rPr lang="en-US" sz="1800" dirty="0">
                <a:solidFill>
                  <a:srgbClr val="000000"/>
                </a:solidFill>
              </a:rPr>
              <a:t>);</a:t>
            </a:r>
          </a:p>
          <a:p>
            <a:r>
              <a:rPr lang="en-US" sz="1800" dirty="0">
                <a:solidFill>
                  <a:srgbClr val="000000"/>
                </a:solidFill>
              </a:rPr>
              <a:t>        </a:t>
            </a:r>
            <a:r>
              <a:rPr lang="en-US" sz="1800" dirty="0">
                <a:solidFill>
                  <a:srgbClr val="AF00DB"/>
                </a:solidFill>
              </a:rPr>
              <a:t>if</a:t>
            </a:r>
            <a:r>
              <a:rPr lang="en-US" sz="1800" dirty="0">
                <a:solidFill>
                  <a:srgbClr val="000000"/>
                </a:solidFill>
              </a:rPr>
              <a:t> (</a:t>
            </a:r>
            <a:r>
              <a:rPr lang="en-US" sz="1800" dirty="0">
                <a:solidFill>
                  <a:srgbClr val="001080"/>
                </a:solidFill>
              </a:rPr>
              <a:t>approvalEvent</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Task</a:t>
            </a:r>
            <a:r>
              <a:rPr lang="en-US" sz="1800" dirty="0">
                <a:solidFill>
                  <a:srgbClr val="000000"/>
                </a:solidFill>
              </a:rPr>
              <a:t>.</a:t>
            </a:r>
            <a:r>
              <a:rPr lang="en-US" sz="1800" dirty="0">
                <a:solidFill>
                  <a:srgbClr val="795E26"/>
                </a:solidFill>
              </a:rPr>
              <a:t>WhenAny</a:t>
            </a:r>
            <a:r>
              <a:rPr lang="en-US" sz="1800" dirty="0">
                <a:solidFill>
                  <a:srgbClr val="000000"/>
                </a:solidFill>
              </a:rPr>
              <a:t>(</a:t>
            </a:r>
            <a:r>
              <a:rPr lang="en-US" sz="1800" dirty="0">
                <a:solidFill>
                  <a:srgbClr val="001080"/>
                </a:solidFill>
              </a:rPr>
              <a:t>approvalEvent</a:t>
            </a:r>
            <a:r>
              <a:rPr lang="en-US" sz="1800" dirty="0">
                <a:solidFill>
                  <a:srgbClr val="000000"/>
                </a:solidFill>
              </a:rPr>
              <a:t>, </a:t>
            </a:r>
            <a:r>
              <a:rPr lang="en-US" sz="1800" dirty="0">
                <a:solidFill>
                  <a:srgbClr val="001080"/>
                </a:solidFill>
              </a:rPr>
              <a:t>durableTimeout</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1080"/>
                </a:solidFill>
              </a:rPr>
              <a:t>timeoutCts</a:t>
            </a:r>
            <a:r>
              <a:rPr lang="en-US" sz="1800" dirty="0">
                <a:solidFill>
                  <a:srgbClr val="000000"/>
                </a:solidFill>
              </a:rPr>
              <a:t>.</a:t>
            </a:r>
            <a:r>
              <a:rPr lang="en-US" sz="1800" dirty="0">
                <a:solidFill>
                  <a:srgbClr val="795E26"/>
                </a:solidFill>
              </a:rPr>
              <a:t>Cancel</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a:t>
            </a:r>
            <a:r>
              <a:rPr lang="en-US" sz="1800" dirty="0">
                <a:solidFill>
                  <a:srgbClr val="A31515"/>
                </a:solidFill>
              </a:rPr>
              <a:t>"ProcessApproval"</a:t>
            </a:r>
            <a:r>
              <a:rPr lang="en-US" sz="1800" dirty="0">
                <a:solidFill>
                  <a:srgbClr val="000000"/>
                </a:solidFill>
              </a:rPr>
              <a:t>, </a:t>
            </a:r>
            <a:r>
              <a:rPr lang="en-US" sz="1800" dirty="0">
                <a:solidFill>
                  <a:srgbClr val="001080"/>
                </a:solidFill>
              </a:rPr>
              <a:t>approval</a:t>
            </a:r>
            <a:r>
              <a:rPr lang="en-US" sz="1800" dirty="0">
                <a:solidFill>
                  <a:srgbClr val="000000"/>
                </a:solidFill>
              </a:rPr>
              <a:t>.</a:t>
            </a:r>
            <a:r>
              <a:rPr lang="en-US" sz="1800" dirty="0">
                <a:solidFill>
                  <a:srgbClr val="001080"/>
                </a:solidFill>
              </a:rPr>
              <a:t>Result</a:t>
            </a:r>
            <a:r>
              <a:rPr lang="en-US" sz="1800" dirty="0">
                <a:solidFill>
                  <a:srgbClr val="000000"/>
                </a:solidFill>
              </a:rPr>
              <a:t>);</a:t>
            </a:r>
          </a:p>
          <a:p>
            <a:r>
              <a:rPr lang="en-US" sz="1800" dirty="0">
                <a:solidFill>
                  <a:srgbClr val="000000"/>
                </a:solidFill>
              </a:rPr>
              <a:t>        } </a:t>
            </a:r>
            <a:r>
              <a:rPr lang="en-US" sz="1800" dirty="0">
                <a:solidFill>
                  <a:srgbClr val="AF00DB"/>
                </a:solidFill>
              </a:rPr>
              <a:t>else</a:t>
            </a:r>
            <a:endParaRPr lang="en-US" sz="1800" dirty="0">
              <a:solidFill>
                <a:srgbClr val="000000"/>
              </a:solidFill>
            </a:endParaRPr>
          </a:p>
          <a:p>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a:solidFill>
                  <a:srgbClr val="001080"/>
                </a:solidFill>
              </a:rPr>
              <a:t>ctx</a:t>
            </a:r>
            <a:r>
              <a:rPr lang="en-US" sz="1800" dirty="0">
                <a:solidFill>
                  <a:srgbClr val="000000"/>
                </a:solidFill>
              </a:rPr>
              <a:t>.</a:t>
            </a:r>
            <a:r>
              <a:rPr lang="en-US" sz="1800" dirty="0">
                <a:solidFill>
                  <a:srgbClr val="795E26"/>
                </a:solidFill>
              </a:rPr>
              <a:t>CallActivityAsync</a:t>
            </a:r>
            <a:r>
              <a:rPr lang="en-US" sz="1800" dirty="0">
                <a:solidFill>
                  <a:srgbClr val="000000"/>
                </a:solidFill>
              </a:rPr>
              <a:t>(</a:t>
            </a:r>
            <a:r>
              <a:rPr lang="en-US" sz="1800" dirty="0">
                <a:solidFill>
                  <a:srgbClr val="A31515"/>
                </a:solidFill>
              </a:rPr>
              <a:t>"Escalate"</a:t>
            </a:r>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36182804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 code (continued)</a:t>
            </a:r>
          </a:p>
        </p:txBody>
      </p:sp>
      <p:sp>
        <p:nvSpPr>
          <p:cNvPr id="5" name="Text Placeholder 4">
            <a:extLst>
              <a:ext uri="{FF2B5EF4-FFF2-40B4-BE49-F238E27FC236}">
                <a16:creationId xmlns:a16="http://schemas.microsoft.com/office/drawing/2014/main" id="{7C886F4A-AA85-43DB-BD5F-0F53DA00FCE1}"/>
              </a:ext>
            </a:extLst>
          </p:cNvPr>
          <p:cNvSpPr>
            <a:spLocks noGrp="1"/>
          </p:cNvSpPr>
          <p:nvPr>
            <p:ph type="body" sz="quarter" idx="10"/>
          </p:nvPr>
        </p:nvSpPr>
        <p:spPr>
          <a:xfrm>
            <a:off x="588263" y="2038894"/>
            <a:ext cx="11018520" cy="1606594"/>
          </a:xfrm>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0000FF"/>
                </a:solidFill>
              </a:rPr>
              <a:t>string</a:t>
            </a:r>
            <a:r>
              <a:rPr lang="en-US" sz="1800" dirty="0">
                <a:solidFill>
                  <a:srgbClr val="000000"/>
                </a:solidFill>
              </a:rPr>
              <a:t> </a:t>
            </a:r>
            <a:r>
              <a:rPr lang="en-US" sz="1800" dirty="0">
                <a:solidFill>
                  <a:srgbClr val="001080"/>
                </a:solidFill>
              </a:rPr>
              <a:t>instanceId</a:t>
            </a:r>
            <a:r>
              <a:rPr lang="en-US" sz="1800" dirty="0">
                <a:solidFill>
                  <a:srgbClr val="000000"/>
                </a:solidFill>
              </a:rPr>
              <a:t>, </a:t>
            </a:r>
            <a:r>
              <a:rPr lang="en-US" sz="1800" dirty="0">
                <a:solidFill>
                  <a:srgbClr val="267F99"/>
                </a:solidFill>
              </a:rPr>
              <a:t>DurableOrchestrationClient</a:t>
            </a:r>
            <a:r>
              <a:rPr lang="en-US" sz="1800" dirty="0">
                <a:solidFill>
                  <a:srgbClr val="000000"/>
                </a:solidFill>
              </a:rPr>
              <a:t> </a:t>
            </a:r>
            <a:r>
              <a:rPr lang="en-US" sz="1800" dirty="0">
                <a:solidFill>
                  <a:srgbClr val="001080"/>
                </a:solidFill>
              </a:rPr>
              <a:t>client</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bool</a:t>
            </a:r>
            <a:r>
              <a:rPr lang="en-US" sz="1800" dirty="0">
                <a:solidFill>
                  <a:srgbClr val="000000"/>
                </a:solidFill>
              </a:rPr>
              <a:t> </a:t>
            </a:r>
            <a:r>
              <a:rPr lang="en-US" sz="1800" dirty="0">
                <a:solidFill>
                  <a:srgbClr val="001080"/>
                </a:solidFill>
              </a:rPr>
              <a:t>isApproved</a:t>
            </a:r>
            <a:r>
              <a:rPr lang="en-US" sz="1800" dirty="0">
                <a:solidFill>
                  <a:srgbClr val="000000"/>
                </a:solidFill>
              </a:rPr>
              <a:t> = </a:t>
            </a:r>
            <a:r>
              <a:rPr lang="en-US" sz="1800" dirty="0">
                <a:solidFill>
                  <a:srgbClr val="0000FF"/>
                </a:solidFill>
              </a:rPr>
              <a:t>true</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a:solidFill>
                  <a:srgbClr val="001080"/>
                </a:solidFill>
              </a:rPr>
              <a:t>client</a:t>
            </a:r>
            <a:r>
              <a:rPr lang="en-US" sz="1800" dirty="0">
                <a:solidFill>
                  <a:srgbClr val="000000"/>
                </a:solidFill>
              </a:rPr>
              <a:t>.</a:t>
            </a:r>
            <a:r>
              <a:rPr lang="en-US" sz="1800" dirty="0">
                <a:solidFill>
                  <a:srgbClr val="795E26"/>
                </a:solidFill>
              </a:rPr>
              <a:t>RaiseEventAsync</a:t>
            </a:r>
            <a:r>
              <a:rPr lang="en-US" sz="1800" dirty="0">
                <a:solidFill>
                  <a:srgbClr val="000000"/>
                </a:solidFill>
              </a:rPr>
              <a:t>(</a:t>
            </a:r>
            <a:r>
              <a:rPr lang="en-US" sz="1800" dirty="0">
                <a:solidFill>
                  <a:srgbClr val="001080"/>
                </a:solidFill>
              </a:rPr>
              <a:t>instanceId</a:t>
            </a:r>
            <a:r>
              <a:rPr lang="en-US" sz="1800" dirty="0">
                <a:solidFill>
                  <a:srgbClr val="000000"/>
                </a:solidFill>
              </a:rPr>
              <a:t>, </a:t>
            </a:r>
            <a:r>
              <a:rPr lang="en-US" sz="1800" dirty="0">
                <a:solidFill>
                  <a:srgbClr val="A31515"/>
                </a:solidFill>
              </a:rPr>
              <a:t>"ApprovalEvent"</a:t>
            </a:r>
            <a:r>
              <a:rPr lang="en-US" sz="1800" dirty="0">
                <a:solidFill>
                  <a:srgbClr val="000000"/>
                </a:solidFill>
              </a:rPr>
              <a:t>, </a:t>
            </a:r>
            <a:r>
              <a:rPr lang="en-US" sz="1800" dirty="0">
                <a:solidFill>
                  <a:srgbClr val="001080"/>
                </a:solidFill>
              </a:rPr>
              <a:t>isApproved</a:t>
            </a:r>
            <a:r>
              <a:rPr lang="en-US" sz="1800" dirty="0">
                <a:solidFill>
                  <a:srgbClr val="000000"/>
                </a:solidFill>
              </a:rPr>
              <a:t>);</a:t>
            </a:r>
          </a:p>
          <a:p>
            <a:r>
              <a:rPr lang="en-US" sz="1800" dirty="0">
                <a:solidFill>
                  <a:srgbClr val="000000"/>
                </a:solidFill>
              </a:rPr>
              <a:t>}</a:t>
            </a:r>
          </a:p>
        </p:txBody>
      </p:sp>
    </p:spTree>
    <p:custDataLst>
      <p:tags r:id="rId1"/>
    </p:custDataLst>
    <p:extLst>
      <p:ext uri="{BB962C8B-B14F-4D97-AF65-F5344CB8AC3E}">
        <p14:creationId xmlns:p14="http://schemas.microsoft.com/office/powerpoint/2010/main" val="27238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873414"/>
            <a:ext cx="4159950" cy="1107996"/>
          </a:xfrm>
        </p:spPr>
        <p:txBody>
          <a:bodyPr/>
          <a:lstStyle/>
          <a:p>
            <a:r>
              <a:rPr lang="en-US" dirty="0"/>
              <a:t>Azure Functions:</a:t>
            </a:r>
            <a:br>
              <a:rPr lang="en-US" dirty="0"/>
            </a:br>
            <a:r>
              <a:rPr lang="en-US" dirty="0"/>
              <a:t>Durable Entities</a:t>
            </a:r>
          </a:p>
        </p:txBody>
      </p:sp>
    </p:spTree>
    <p:extLst>
      <p:ext uri="{BB962C8B-B14F-4D97-AF65-F5344CB8AC3E}">
        <p14:creationId xmlns:p14="http://schemas.microsoft.com/office/powerpoint/2010/main" val="17649320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92D5E6-FD3E-4455-B902-9C075C0FA2F5}"/>
              </a:ext>
            </a:extLst>
          </p:cNvPr>
          <p:cNvSpPr>
            <a:spLocks noGrp="1"/>
          </p:cNvSpPr>
          <p:nvPr>
            <p:ph type="title"/>
          </p:nvPr>
        </p:nvSpPr>
        <p:spPr>
          <a:xfrm>
            <a:off x="588263" y="457200"/>
            <a:ext cx="11018520" cy="553998"/>
          </a:xfrm>
        </p:spPr>
        <p:txBody>
          <a:bodyPr/>
          <a:lstStyle/>
          <a:p>
            <a:r>
              <a:rPr lang="en-US" dirty="0"/>
              <a:t>Entity functions</a:t>
            </a:r>
          </a:p>
        </p:txBody>
      </p:sp>
      <p:sp>
        <p:nvSpPr>
          <p:cNvPr id="4" name="Content Placeholder 3">
            <a:extLst>
              <a:ext uri="{FF2B5EF4-FFF2-40B4-BE49-F238E27FC236}">
                <a16:creationId xmlns:a16="http://schemas.microsoft.com/office/drawing/2014/main" id="{FDAB0D40-79A1-4224-8E2E-BC17C81FEBEB}"/>
              </a:ext>
            </a:extLst>
          </p:cNvPr>
          <p:cNvSpPr>
            <a:spLocks noGrp="1"/>
          </p:cNvSpPr>
          <p:nvPr>
            <p:ph sz="quarter" idx="10"/>
          </p:nvPr>
        </p:nvSpPr>
        <p:spPr>
          <a:xfrm>
            <a:off x="584200" y="1435100"/>
            <a:ext cx="11018838" cy="1982081"/>
          </a:xfrm>
        </p:spPr>
        <p:txBody>
          <a:bodyPr/>
          <a:lstStyle/>
          <a:p>
            <a:pPr marL="457200" indent="-457200">
              <a:buFont typeface="Arial" panose="020B0604020202020204" pitchFamily="34" charset="0"/>
              <a:buChar char="•"/>
            </a:pPr>
            <a:r>
              <a:rPr lang="ro-RO" dirty="0"/>
              <a:t>Tiny services that communicate via messages</a:t>
            </a:r>
          </a:p>
          <a:p>
            <a:pPr marL="457200" indent="-457200">
              <a:buFont typeface="Arial" panose="020B0604020202020204" pitchFamily="34" charset="0"/>
              <a:buChar char="•"/>
            </a:pPr>
            <a:r>
              <a:rPr lang="ro-RO" dirty="0"/>
              <a:t>All operations are guaranteed to execute serially</a:t>
            </a:r>
          </a:p>
          <a:p>
            <a:pPr marL="457200" indent="-457200">
              <a:buFont typeface="Arial" panose="020B0604020202020204" pitchFamily="34" charset="0"/>
              <a:buChar char="•"/>
            </a:pPr>
            <a:r>
              <a:rPr lang="ro-RO" dirty="0"/>
              <a:t>Function-based syntax entities</a:t>
            </a:r>
          </a:p>
          <a:p>
            <a:pPr marL="457200" indent="-457200">
              <a:buFont typeface="Arial" panose="020B0604020202020204" pitchFamily="34" charset="0"/>
              <a:buChar char="•"/>
            </a:pPr>
            <a:r>
              <a:rPr lang="ro-RO" dirty="0"/>
              <a:t>Class-based syntax entities</a:t>
            </a:r>
            <a:endParaRPr lang="en-US" dirty="0"/>
          </a:p>
        </p:txBody>
      </p:sp>
    </p:spTree>
    <p:extLst>
      <p:ext uri="{BB962C8B-B14F-4D97-AF65-F5344CB8AC3E}">
        <p14:creationId xmlns:p14="http://schemas.microsoft.com/office/powerpoint/2010/main" val="17367794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AE28A-CFBF-4D8D-AC90-53C81E1DD1A0}"/>
              </a:ext>
            </a:extLst>
          </p:cNvPr>
          <p:cNvSpPr>
            <a:spLocks noGrp="1"/>
          </p:cNvSpPr>
          <p:nvPr>
            <p:ph type="title"/>
          </p:nvPr>
        </p:nvSpPr>
        <p:spPr/>
        <p:txBody>
          <a:bodyPr/>
          <a:lstStyle/>
          <a:p>
            <a:r>
              <a:rPr lang="en-US" dirty="0"/>
              <a:t>Function-based syntax</a:t>
            </a:r>
          </a:p>
        </p:txBody>
      </p:sp>
      <p:sp>
        <p:nvSpPr>
          <p:cNvPr id="5" name="Text Placeholder 4">
            <a:extLst>
              <a:ext uri="{FF2B5EF4-FFF2-40B4-BE49-F238E27FC236}">
                <a16:creationId xmlns:a16="http://schemas.microsoft.com/office/drawing/2014/main" id="{33FF20FB-226D-405B-B84B-95EEDFE32EDE}"/>
              </a:ext>
            </a:extLst>
          </p:cNvPr>
          <p:cNvSpPr>
            <a:spLocks noGrp="1"/>
          </p:cNvSpPr>
          <p:nvPr>
            <p:ph type="body" sz="quarter" idx="10"/>
          </p:nvPr>
        </p:nvSpPr>
        <p:spPr/>
        <p:txBody>
          <a:bodyPr/>
          <a:lstStyle/>
          <a:p>
            <a:pPr>
              <a:spcBef>
                <a:spcPts val="0"/>
              </a:spcBef>
            </a:pPr>
            <a:r>
              <a:rPr lang="en-US" sz="2000" b="0" i="0" dirty="0">
                <a:solidFill>
                  <a:srgbClr val="171717"/>
                </a:solidFill>
                <a:effectLst/>
              </a:rPr>
              <a:t>[</a:t>
            </a:r>
            <a:r>
              <a:rPr lang="en-US" sz="2000" b="0" i="0" dirty="0" err="1">
                <a:solidFill>
                  <a:srgbClr val="007D9A"/>
                </a:solidFill>
                <a:effectLst/>
              </a:rPr>
              <a:t>FunctionName</a:t>
            </a:r>
            <a:r>
              <a:rPr lang="en-US" sz="2000" b="0" i="0" dirty="0">
                <a:solidFill>
                  <a:srgbClr val="007D9A"/>
                </a:solidFill>
                <a:effectLst/>
              </a:rPr>
              <a:t>(</a:t>
            </a:r>
            <a:r>
              <a:rPr lang="en-US" sz="2000" b="0" i="0" dirty="0">
                <a:solidFill>
                  <a:srgbClr val="A31515"/>
                </a:solidFill>
                <a:effectLst/>
              </a:rPr>
              <a:t>"Counter"</a:t>
            </a:r>
            <a:r>
              <a:rPr lang="en-US" sz="2000" b="0" i="0" dirty="0">
                <a:solidFill>
                  <a:srgbClr val="007D9A"/>
                </a:solidFill>
                <a:effectLst/>
              </a:rPr>
              <a:t>)</a:t>
            </a:r>
            <a:r>
              <a:rPr lang="en-US" sz="2000" b="0" i="0" dirty="0">
                <a:solidFill>
                  <a:srgbClr val="171717"/>
                </a:solidFill>
                <a:effectLst/>
              </a:rPr>
              <a:t>] </a:t>
            </a:r>
            <a:endParaRPr lang="ro-RO" sz="2000" b="0" i="0" dirty="0">
              <a:solidFill>
                <a:srgbClr val="171717"/>
              </a:solidFill>
              <a:effectLst/>
            </a:endParaRPr>
          </a:p>
          <a:p>
            <a:pPr>
              <a:spcBef>
                <a:spcPts val="0"/>
              </a:spcBef>
            </a:pP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static</a:t>
            </a:r>
            <a:r>
              <a:rPr lang="en-US" sz="2000" b="0" i="0" dirty="0">
                <a:solidFill>
                  <a:srgbClr val="171717"/>
                </a:solidFill>
                <a:effectLst/>
              </a:rPr>
              <a:t> </a:t>
            </a:r>
            <a:r>
              <a:rPr lang="en-US" sz="2000" b="0" i="0" dirty="0">
                <a:solidFill>
                  <a:srgbClr val="0101FD"/>
                </a:solidFill>
                <a:effectLst/>
              </a:rPr>
              <a:t>void</a:t>
            </a:r>
            <a:r>
              <a:rPr lang="en-US" sz="2000" b="0" i="0" dirty="0">
                <a:solidFill>
                  <a:srgbClr val="171717"/>
                </a:solidFill>
                <a:effectLst/>
              </a:rPr>
              <a:t> </a:t>
            </a:r>
            <a:r>
              <a:rPr lang="en-US" sz="2000" b="0" i="0" dirty="0">
                <a:solidFill>
                  <a:srgbClr val="007D9A"/>
                </a:solidFill>
                <a:effectLst/>
              </a:rPr>
              <a:t>Counter</a:t>
            </a:r>
            <a:r>
              <a:rPr lang="en-US" sz="2000" b="0" i="0" dirty="0">
                <a:solidFill>
                  <a:srgbClr val="171717"/>
                </a:solidFill>
                <a:effectLst/>
              </a:rPr>
              <a:t>([</a:t>
            </a:r>
            <a:r>
              <a:rPr lang="en-US" sz="2000" b="0" i="0" dirty="0" err="1">
                <a:solidFill>
                  <a:srgbClr val="171717"/>
                </a:solidFill>
                <a:effectLst/>
              </a:rPr>
              <a:t>EntityTrigger</a:t>
            </a:r>
            <a:r>
              <a:rPr lang="en-US" sz="2000" b="0" i="0" dirty="0">
                <a:solidFill>
                  <a:srgbClr val="171717"/>
                </a:solidFill>
                <a:effectLst/>
              </a:rPr>
              <a:t>] </a:t>
            </a:r>
            <a:r>
              <a:rPr lang="en-US" sz="2000" b="0" i="0" dirty="0" err="1">
                <a:solidFill>
                  <a:srgbClr val="171717"/>
                </a:solidFill>
                <a:effectLst/>
              </a:rPr>
              <a:t>IDurableEntityContext</a:t>
            </a:r>
            <a:r>
              <a:rPr lang="en-US" sz="2000" b="0" i="0" dirty="0">
                <a:solidFill>
                  <a:srgbClr val="171717"/>
                </a:solidFill>
                <a:effectLst/>
              </a:rPr>
              <a:t> </a:t>
            </a:r>
            <a:r>
              <a:rPr lang="en-US" sz="2000" b="0" i="0" dirty="0" err="1">
                <a:solidFill>
                  <a:srgbClr val="171717"/>
                </a:solidFill>
                <a:effectLst/>
              </a:rPr>
              <a:t>ctx</a:t>
            </a:r>
            <a:r>
              <a:rPr lang="en-US" sz="2000" b="0" i="0" dirty="0">
                <a:solidFill>
                  <a:srgbClr val="171717"/>
                </a:solidFill>
                <a:effectLst/>
              </a:rPr>
              <a:t>) </a:t>
            </a:r>
            <a:endParaRPr lang="ro-RO" sz="2000" b="0" i="0" dirty="0">
              <a:solidFill>
                <a:srgbClr val="171717"/>
              </a:solidFill>
              <a:effectLst/>
            </a:endParaRPr>
          </a:p>
          <a:p>
            <a:pPr>
              <a:spcBef>
                <a:spcPts val="0"/>
              </a:spcBef>
            </a:pP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switch</a:t>
            </a:r>
            <a:r>
              <a:rPr lang="en-US" sz="2000" b="0" i="0" dirty="0">
                <a:solidFill>
                  <a:srgbClr val="171717"/>
                </a:solidFill>
                <a:effectLst/>
              </a:rPr>
              <a:t> (</a:t>
            </a:r>
            <a:r>
              <a:rPr lang="en-US" sz="2000" b="0" i="0" dirty="0" err="1">
                <a:solidFill>
                  <a:srgbClr val="171717"/>
                </a:solidFill>
                <a:effectLst/>
              </a:rPr>
              <a:t>ctx.OperationName.ToLowerInvariant</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171717"/>
                </a:solidFill>
                <a:effectLst/>
              </a:rPr>
              <a:t>{ </a:t>
            </a:r>
            <a:r>
              <a:rPr lang="ro-RO" sz="2000" b="0" i="0" dirty="0">
                <a:solidFill>
                  <a:srgbClr val="171717"/>
                </a:solidFill>
                <a:effectLst/>
              </a:rPr>
              <a:t>		</a:t>
            </a:r>
          </a:p>
          <a:p>
            <a:pPr>
              <a:spcBef>
                <a:spcPts val="0"/>
              </a:spcBef>
            </a:pPr>
            <a:r>
              <a:rPr lang="ro-RO" sz="2000" dirty="0">
                <a:solidFill>
                  <a:srgbClr val="171717"/>
                </a:solidFill>
              </a:rPr>
              <a:t>		</a:t>
            </a:r>
            <a:r>
              <a:rPr lang="en-US" sz="2000" b="0" i="0" dirty="0">
                <a:solidFill>
                  <a:srgbClr val="0101FD"/>
                </a:solidFill>
                <a:effectLst/>
              </a:rPr>
              <a:t>case</a:t>
            </a:r>
            <a:r>
              <a:rPr lang="en-US" sz="2000" b="0" i="0" dirty="0">
                <a:solidFill>
                  <a:srgbClr val="171717"/>
                </a:solidFill>
                <a:effectLst/>
              </a:rPr>
              <a:t> </a:t>
            </a:r>
            <a:r>
              <a:rPr lang="en-US" sz="2000" b="0" i="0" dirty="0">
                <a:solidFill>
                  <a:srgbClr val="A31515"/>
                </a:solidFill>
                <a:effectLst/>
              </a:rPr>
              <a:t>"add"</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err="1">
                <a:solidFill>
                  <a:srgbClr val="171717"/>
                </a:solidFill>
                <a:effectLst/>
              </a:rPr>
              <a:t>ctx.SetState</a:t>
            </a:r>
            <a:r>
              <a:rPr lang="en-US" sz="2000" b="0" i="0" dirty="0">
                <a:solidFill>
                  <a:srgbClr val="171717"/>
                </a:solidFill>
                <a:effectLst/>
              </a:rPr>
              <a:t>(</a:t>
            </a:r>
            <a:r>
              <a:rPr lang="en-US" sz="2000" b="0" i="0" dirty="0" err="1">
                <a:solidFill>
                  <a:srgbClr val="171717"/>
                </a:solidFill>
                <a:effectLst/>
              </a:rPr>
              <a:t>ctx.GetState</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 + </a:t>
            </a:r>
            <a:r>
              <a:rPr lang="en-US" sz="2000" b="0" i="0" dirty="0" err="1">
                <a:solidFill>
                  <a:srgbClr val="171717"/>
                </a:solidFill>
                <a:effectLst/>
              </a:rPr>
              <a:t>ctx.GetInput</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break</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case</a:t>
            </a:r>
            <a:r>
              <a:rPr lang="en-US" sz="2000" b="0" i="0" dirty="0">
                <a:solidFill>
                  <a:srgbClr val="171717"/>
                </a:solidFill>
                <a:effectLst/>
              </a:rPr>
              <a:t> </a:t>
            </a:r>
            <a:r>
              <a:rPr lang="en-US" sz="2000" b="0" i="0" dirty="0">
                <a:solidFill>
                  <a:srgbClr val="A31515"/>
                </a:solidFill>
                <a:effectLst/>
              </a:rPr>
              <a:t>"reset"</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err="1">
                <a:solidFill>
                  <a:srgbClr val="171717"/>
                </a:solidFill>
                <a:effectLst/>
              </a:rPr>
              <a:t>ctx.SetState</a:t>
            </a:r>
            <a:r>
              <a:rPr lang="en-US" sz="2000" b="0" i="0" dirty="0">
                <a:solidFill>
                  <a:srgbClr val="171717"/>
                </a:solidFill>
                <a:effectLst/>
              </a:rPr>
              <a:t>(0);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break</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case</a:t>
            </a:r>
            <a:r>
              <a:rPr lang="en-US" sz="2000" b="0" i="0" dirty="0">
                <a:solidFill>
                  <a:srgbClr val="171717"/>
                </a:solidFill>
                <a:effectLst/>
              </a:rPr>
              <a:t> </a:t>
            </a:r>
            <a:r>
              <a:rPr lang="en-US" sz="2000" b="0" i="0" dirty="0">
                <a:solidFill>
                  <a:srgbClr val="A31515"/>
                </a:solidFill>
                <a:effectLst/>
              </a:rPr>
              <a:t>"get"</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err="1">
                <a:solidFill>
                  <a:srgbClr val="171717"/>
                </a:solidFill>
                <a:effectLst/>
              </a:rPr>
              <a:t>ctx.Return</a:t>
            </a:r>
            <a:r>
              <a:rPr lang="en-US" sz="2000" b="0" i="0" dirty="0">
                <a:solidFill>
                  <a:srgbClr val="171717"/>
                </a:solidFill>
                <a:effectLst/>
              </a:rPr>
              <a:t>(</a:t>
            </a:r>
            <a:r>
              <a:rPr lang="en-US" sz="2000" b="0" i="0" dirty="0" err="1">
                <a:solidFill>
                  <a:srgbClr val="171717"/>
                </a:solidFill>
                <a:effectLst/>
              </a:rPr>
              <a:t>ctx.GetState</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break</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171717"/>
                </a:solidFill>
                <a:effectLst/>
              </a:rPr>
              <a:t>} </a:t>
            </a:r>
            <a:endParaRPr lang="ro-RO" sz="2000" b="0" i="0" dirty="0">
              <a:solidFill>
                <a:srgbClr val="171717"/>
              </a:solidFill>
              <a:effectLst/>
            </a:endParaRPr>
          </a:p>
          <a:p>
            <a:pPr>
              <a:spcBef>
                <a:spcPts val="0"/>
              </a:spcBef>
            </a:pPr>
            <a:r>
              <a:rPr lang="en-US" sz="2000" b="0" i="0" dirty="0">
                <a:solidFill>
                  <a:srgbClr val="171717"/>
                </a:solidFill>
                <a:effectLst/>
              </a:rPr>
              <a:t>}</a:t>
            </a:r>
            <a:endParaRPr lang="en-US" sz="2000" dirty="0"/>
          </a:p>
        </p:txBody>
      </p:sp>
    </p:spTree>
    <p:extLst>
      <p:ext uri="{BB962C8B-B14F-4D97-AF65-F5344CB8AC3E}">
        <p14:creationId xmlns:p14="http://schemas.microsoft.com/office/powerpoint/2010/main" val="19601645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CAE28A-CFBF-4D8D-AC90-53C81E1DD1A0}"/>
              </a:ext>
            </a:extLst>
          </p:cNvPr>
          <p:cNvSpPr>
            <a:spLocks noGrp="1"/>
          </p:cNvSpPr>
          <p:nvPr>
            <p:ph type="title"/>
          </p:nvPr>
        </p:nvSpPr>
        <p:spPr/>
        <p:txBody>
          <a:bodyPr/>
          <a:lstStyle/>
          <a:p>
            <a:r>
              <a:rPr lang="en-US" dirty="0"/>
              <a:t>Function-based syntax</a:t>
            </a:r>
          </a:p>
        </p:txBody>
      </p:sp>
      <p:sp>
        <p:nvSpPr>
          <p:cNvPr id="5" name="Text Placeholder 4">
            <a:extLst>
              <a:ext uri="{FF2B5EF4-FFF2-40B4-BE49-F238E27FC236}">
                <a16:creationId xmlns:a16="http://schemas.microsoft.com/office/drawing/2014/main" id="{33FF20FB-226D-405B-B84B-95EEDFE32EDE}"/>
              </a:ext>
            </a:extLst>
          </p:cNvPr>
          <p:cNvSpPr>
            <a:spLocks noGrp="1"/>
          </p:cNvSpPr>
          <p:nvPr>
            <p:ph type="body" sz="quarter" idx="10"/>
          </p:nvPr>
        </p:nvSpPr>
        <p:spPr/>
        <p:txBody>
          <a:bodyPr/>
          <a:lstStyle/>
          <a:p>
            <a:pPr>
              <a:spcBef>
                <a:spcPts val="0"/>
              </a:spcBef>
            </a:pPr>
            <a:r>
              <a:rPr lang="en-US" sz="2000" b="0" i="0" dirty="0">
                <a:solidFill>
                  <a:srgbClr val="171717"/>
                </a:solidFill>
                <a:effectLst/>
              </a:rPr>
              <a:t>[</a:t>
            </a:r>
            <a:r>
              <a:rPr lang="en-US" sz="2000" b="0" i="0" dirty="0" err="1">
                <a:solidFill>
                  <a:srgbClr val="007D9A"/>
                </a:solidFill>
                <a:effectLst/>
              </a:rPr>
              <a:t>JsonObject</a:t>
            </a:r>
            <a:r>
              <a:rPr lang="en-US" sz="2000" b="0" i="0" dirty="0">
                <a:solidFill>
                  <a:srgbClr val="007D9A"/>
                </a:solidFill>
                <a:effectLst/>
              </a:rPr>
              <a:t>(</a:t>
            </a:r>
            <a:r>
              <a:rPr lang="en-US" sz="2000" b="0" i="0" dirty="0" err="1">
                <a:solidFill>
                  <a:srgbClr val="007D9A"/>
                </a:solidFill>
                <a:effectLst/>
              </a:rPr>
              <a:t>MemberSerialization.OptIn</a:t>
            </a:r>
            <a:r>
              <a:rPr lang="en-US" sz="2000" b="0" i="0" dirty="0">
                <a:solidFill>
                  <a:srgbClr val="007D9A"/>
                </a:solidFill>
                <a:effectLst/>
              </a:rPr>
              <a:t>)</a:t>
            </a:r>
            <a:r>
              <a:rPr lang="en-US" sz="2000" b="0" i="0" dirty="0">
                <a:solidFill>
                  <a:srgbClr val="171717"/>
                </a:solidFill>
                <a:effectLst/>
              </a:rPr>
              <a:t>] </a:t>
            </a:r>
            <a:endParaRPr lang="ro-RO" sz="2000" b="0" i="0" dirty="0">
              <a:solidFill>
                <a:srgbClr val="171717"/>
              </a:solidFill>
              <a:effectLst/>
            </a:endParaRPr>
          </a:p>
          <a:p>
            <a:pPr>
              <a:spcBef>
                <a:spcPts val="0"/>
              </a:spcBef>
            </a:pP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class</a:t>
            </a:r>
            <a:r>
              <a:rPr lang="en-US" sz="2000" b="0" i="0" dirty="0">
                <a:solidFill>
                  <a:srgbClr val="171717"/>
                </a:solidFill>
                <a:effectLst/>
              </a:rPr>
              <a:t> </a:t>
            </a:r>
            <a:r>
              <a:rPr lang="en-US" sz="2000" b="0" i="0" dirty="0">
                <a:solidFill>
                  <a:srgbClr val="007D9A"/>
                </a:solidFill>
                <a:effectLst/>
              </a:rPr>
              <a:t>Counter</a:t>
            </a:r>
            <a:r>
              <a:rPr lang="en-US" sz="2000" b="0" i="0" dirty="0">
                <a:solidFill>
                  <a:srgbClr val="171717"/>
                </a:solidFill>
                <a:effectLst/>
              </a:rPr>
              <a:t> </a:t>
            </a:r>
            <a:endParaRPr lang="ro-RO" sz="2000" b="0" i="0" dirty="0">
              <a:solidFill>
                <a:srgbClr val="171717"/>
              </a:solidFill>
              <a:effectLst/>
            </a:endParaRPr>
          </a:p>
          <a:p>
            <a:pPr>
              <a:spcBef>
                <a:spcPts val="0"/>
              </a:spcBef>
            </a:pP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171717"/>
                </a:solidFill>
                <a:effectLst/>
              </a:rPr>
              <a:t>[</a:t>
            </a:r>
            <a:r>
              <a:rPr lang="en-US" sz="2000" b="0" i="0" dirty="0" err="1">
                <a:solidFill>
                  <a:srgbClr val="007D9A"/>
                </a:solidFill>
                <a:effectLst/>
              </a:rPr>
              <a:t>JsonProperty</a:t>
            </a:r>
            <a:r>
              <a:rPr lang="en-US" sz="2000" b="0" i="0" dirty="0">
                <a:solidFill>
                  <a:srgbClr val="007D9A"/>
                </a:solidFill>
                <a:effectLst/>
              </a:rPr>
              <a:t>(</a:t>
            </a:r>
            <a:r>
              <a:rPr lang="en-US" sz="2000" b="0" i="0" dirty="0">
                <a:solidFill>
                  <a:srgbClr val="A31515"/>
                </a:solidFill>
                <a:effectLst/>
              </a:rPr>
              <a:t>"value"</a:t>
            </a:r>
            <a:r>
              <a:rPr lang="en-US" sz="2000" b="0" i="0" dirty="0">
                <a:solidFill>
                  <a:srgbClr val="007D9A"/>
                </a:solidFill>
                <a:effectLst/>
              </a:rPr>
              <a:t>)</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int</a:t>
            </a:r>
            <a:r>
              <a:rPr lang="en-US" sz="2000" b="0" i="0" dirty="0">
                <a:solidFill>
                  <a:srgbClr val="171717"/>
                </a:solidFill>
                <a:effectLst/>
              </a:rPr>
              <a:t> </a:t>
            </a:r>
            <a:r>
              <a:rPr lang="en-US" sz="2000" b="0" i="0" dirty="0" err="1">
                <a:solidFill>
                  <a:srgbClr val="171717"/>
                </a:solidFill>
                <a:effectLst/>
              </a:rPr>
              <a:t>CurrentValue</a:t>
            </a:r>
            <a:r>
              <a:rPr lang="en-US" sz="2000" b="0" i="0" dirty="0">
                <a:solidFill>
                  <a:srgbClr val="171717"/>
                </a:solidFill>
                <a:effectLst/>
              </a:rPr>
              <a:t> { </a:t>
            </a:r>
            <a:r>
              <a:rPr lang="en-US" sz="2000" b="0" i="0" dirty="0">
                <a:solidFill>
                  <a:srgbClr val="0101FD"/>
                </a:solidFill>
                <a:effectLst/>
              </a:rPr>
              <a:t>get</a:t>
            </a:r>
            <a:r>
              <a:rPr lang="en-US" sz="2000" b="0" i="0" dirty="0">
                <a:solidFill>
                  <a:srgbClr val="171717"/>
                </a:solidFill>
                <a:effectLst/>
              </a:rPr>
              <a:t>; </a:t>
            </a:r>
            <a:r>
              <a:rPr lang="en-US" sz="2000" b="0" i="0" dirty="0">
                <a:solidFill>
                  <a:srgbClr val="0101FD"/>
                </a:solidFill>
                <a:effectLst/>
              </a:rPr>
              <a:t>set</a:t>
            </a:r>
            <a:r>
              <a:rPr lang="en-US" sz="2000" b="0" i="0" dirty="0">
                <a:solidFill>
                  <a:srgbClr val="171717"/>
                </a:solidFill>
                <a:effectLst/>
              </a:rPr>
              <a:t>; } </a:t>
            </a:r>
            <a:endParaRPr lang="ro-RO" sz="2000" b="0" i="0" dirty="0">
              <a:solidFill>
                <a:srgbClr val="171717"/>
              </a:solidFill>
              <a:effectLst/>
            </a:endParaRPr>
          </a:p>
          <a:p>
            <a:pPr>
              <a:spcBef>
                <a:spcPts val="0"/>
              </a:spcBef>
            </a:pPr>
            <a:endParaRPr lang="ro-RO" sz="2000" dirty="0">
              <a:solidFill>
                <a:srgbClr val="171717"/>
              </a:solidFill>
            </a:endParaRPr>
          </a:p>
          <a:p>
            <a:pPr>
              <a:spcBef>
                <a:spcPts val="0"/>
              </a:spcBef>
            </a:pPr>
            <a:r>
              <a:rPr lang="ro-RO" sz="2000" b="0" i="0" dirty="0">
                <a:solidFill>
                  <a:srgbClr val="171717"/>
                </a:solidFill>
                <a:effectLst/>
              </a:rPr>
              <a:t>	</a:t>
            </a: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void</a:t>
            </a:r>
            <a:r>
              <a:rPr lang="en-US" sz="2000" b="0" i="0" dirty="0">
                <a:solidFill>
                  <a:srgbClr val="171717"/>
                </a:solidFill>
                <a:effectLst/>
              </a:rPr>
              <a:t> </a:t>
            </a:r>
            <a:r>
              <a:rPr lang="en-US" sz="2000" b="0" i="0" dirty="0">
                <a:solidFill>
                  <a:srgbClr val="007D9A"/>
                </a:solidFill>
                <a:effectLst/>
              </a:rPr>
              <a:t>Add</a:t>
            </a:r>
            <a:r>
              <a:rPr lang="en-US" sz="2000" b="0" i="0" dirty="0">
                <a:solidFill>
                  <a:srgbClr val="171717"/>
                </a:solidFill>
                <a:effectLst/>
              </a:rPr>
              <a:t>(</a:t>
            </a:r>
            <a:r>
              <a:rPr lang="en-US" sz="2000" b="0" i="0" dirty="0">
                <a:solidFill>
                  <a:srgbClr val="0101FD"/>
                </a:solidFill>
                <a:effectLst/>
              </a:rPr>
              <a:t>int</a:t>
            </a:r>
            <a:r>
              <a:rPr lang="en-US" sz="2000" b="0" i="0" dirty="0">
                <a:solidFill>
                  <a:srgbClr val="171717"/>
                </a:solidFill>
                <a:effectLst/>
              </a:rPr>
              <a:t> amount) =&gt; </a:t>
            </a:r>
            <a:r>
              <a:rPr lang="en-US" sz="2000" b="0" i="0" dirty="0" err="1">
                <a:solidFill>
                  <a:srgbClr val="0101FD"/>
                </a:solidFill>
                <a:effectLst/>
              </a:rPr>
              <a:t>this</a:t>
            </a:r>
            <a:r>
              <a:rPr lang="en-US" sz="2000" b="0" i="0" dirty="0" err="1">
                <a:solidFill>
                  <a:srgbClr val="171717"/>
                </a:solidFill>
                <a:effectLst/>
              </a:rPr>
              <a:t>.CurrentValue</a:t>
            </a:r>
            <a:r>
              <a:rPr lang="en-US" sz="2000" b="0" i="0" dirty="0">
                <a:solidFill>
                  <a:srgbClr val="171717"/>
                </a:solidFill>
                <a:effectLst/>
              </a:rPr>
              <a:t> += amount; </a:t>
            </a:r>
            <a:endParaRPr lang="ro-RO" sz="2000" b="0" i="0" dirty="0">
              <a:solidFill>
                <a:srgbClr val="171717"/>
              </a:solidFill>
              <a:effectLst/>
            </a:endParaRPr>
          </a:p>
          <a:p>
            <a:pPr>
              <a:spcBef>
                <a:spcPts val="0"/>
              </a:spcBef>
            </a:pPr>
            <a:r>
              <a:rPr lang="ro-RO" sz="2000" dirty="0">
                <a:solidFill>
                  <a:srgbClr val="171717"/>
                </a:solidFill>
              </a:rPr>
              <a:t>	</a:t>
            </a:r>
          </a:p>
          <a:p>
            <a:pPr>
              <a:spcBef>
                <a:spcPts val="0"/>
              </a:spcBef>
            </a:pPr>
            <a:r>
              <a:rPr lang="ro-RO" sz="2000" b="0" i="0" dirty="0">
                <a:solidFill>
                  <a:srgbClr val="171717"/>
                </a:solidFill>
                <a:effectLst/>
              </a:rPr>
              <a:t>	</a:t>
            </a: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void</a:t>
            </a:r>
            <a:r>
              <a:rPr lang="en-US" sz="2000" b="0" i="0" dirty="0">
                <a:solidFill>
                  <a:srgbClr val="171717"/>
                </a:solidFill>
                <a:effectLst/>
              </a:rPr>
              <a:t> </a:t>
            </a:r>
            <a:r>
              <a:rPr lang="en-US" sz="2000" b="0" i="0" dirty="0">
                <a:solidFill>
                  <a:srgbClr val="007D9A"/>
                </a:solidFill>
                <a:effectLst/>
              </a:rPr>
              <a:t>Reset</a:t>
            </a:r>
            <a:r>
              <a:rPr lang="en-US" sz="2000" b="0" i="0" dirty="0">
                <a:solidFill>
                  <a:srgbClr val="171717"/>
                </a:solidFill>
                <a:effectLst/>
              </a:rPr>
              <a:t>() =&gt; </a:t>
            </a:r>
            <a:r>
              <a:rPr lang="en-US" sz="2000" b="0" i="0" dirty="0" err="1">
                <a:solidFill>
                  <a:srgbClr val="0101FD"/>
                </a:solidFill>
                <a:effectLst/>
              </a:rPr>
              <a:t>this</a:t>
            </a:r>
            <a:r>
              <a:rPr lang="en-US" sz="2000" b="0" i="0" dirty="0" err="1">
                <a:solidFill>
                  <a:srgbClr val="171717"/>
                </a:solidFill>
                <a:effectLst/>
              </a:rPr>
              <a:t>.CurrentValue</a:t>
            </a:r>
            <a:r>
              <a:rPr lang="en-US" sz="2000" b="0" i="0" dirty="0">
                <a:solidFill>
                  <a:srgbClr val="171717"/>
                </a:solidFill>
                <a:effectLst/>
              </a:rPr>
              <a:t> = 0; </a:t>
            </a:r>
            <a:endParaRPr lang="ro-RO" sz="2000" b="0" i="0" dirty="0">
              <a:solidFill>
                <a:srgbClr val="171717"/>
              </a:solidFill>
              <a:effectLst/>
            </a:endParaRPr>
          </a:p>
          <a:p>
            <a:pPr>
              <a:spcBef>
                <a:spcPts val="0"/>
              </a:spcBef>
            </a:pPr>
            <a:r>
              <a:rPr lang="ro-RO" sz="2000" dirty="0">
                <a:solidFill>
                  <a:srgbClr val="171717"/>
                </a:solidFill>
              </a:rPr>
              <a:t>	</a:t>
            </a:r>
          </a:p>
          <a:p>
            <a:pPr>
              <a:spcBef>
                <a:spcPts val="0"/>
              </a:spcBef>
            </a:pPr>
            <a:r>
              <a:rPr lang="ro-RO" sz="2000" b="0" i="0" dirty="0">
                <a:solidFill>
                  <a:srgbClr val="171717"/>
                </a:solidFill>
                <a:effectLst/>
              </a:rPr>
              <a:t>	</a:t>
            </a: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int</a:t>
            </a:r>
            <a:r>
              <a:rPr lang="en-US" sz="2000" b="0" i="0" dirty="0">
                <a:solidFill>
                  <a:srgbClr val="171717"/>
                </a:solidFill>
                <a:effectLst/>
              </a:rPr>
              <a:t> </a:t>
            </a:r>
            <a:r>
              <a:rPr lang="en-US" sz="2000" b="0" i="0" dirty="0">
                <a:solidFill>
                  <a:srgbClr val="007D9A"/>
                </a:solidFill>
                <a:effectLst/>
              </a:rPr>
              <a:t>Get</a:t>
            </a:r>
            <a:r>
              <a:rPr lang="en-US" sz="2000" b="0" i="0" dirty="0">
                <a:solidFill>
                  <a:srgbClr val="171717"/>
                </a:solidFill>
                <a:effectLst/>
              </a:rPr>
              <a:t>() =&gt; </a:t>
            </a:r>
            <a:r>
              <a:rPr lang="en-US" sz="2000" b="0" i="0" dirty="0" err="1">
                <a:solidFill>
                  <a:srgbClr val="0101FD"/>
                </a:solidFill>
                <a:effectLst/>
              </a:rPr>
              <a:t>this</a:t>
            </a:r>
            <a:r>
              <a:rPr lang="en-US" sz="2000" b="0" i="0" dirty="0" err="1">
                <a:solidFill>
                  <a:srgbClr val="171717"/>
                </a:solidFill>
                <a:effectLst/>
              </a:rPr>
              <a:t>.CurrentValue</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p>
          <a:p>
            <a:pPr>
              <a:spcBef>
                <a:spcPts val="0"/>
              </a:spcBef>
            </a:pPr>
            <a:r>
              <a:rPr lang="ro-RO" sz="2000" b="0" i="0" dirty="0">
                <a:solidFill>
                  <a:srgbClr val="171717"/>
                </a:solidFill>
                <a:effectLst/>
              </a:rPr>
              <a:t>	</a:t>
            </a:r>
            <a:r>
              <a:rPr lang="en-US" sz="2000" b="0" i="0" dirty="0">
                <a:solidFill>
                  <a:srgbClr val="171717"/>
                </a:solidFill>
                <a:effectLst/>
              </a:rPr>
              <a:t>[</a:t>
            </a:r>
            <a:r>
              <a:rPr lang="en-US" sz="2000" b="0" i="0" dirty="0" err="1">
                <a:solidFill>
                  <a:srgbClr val="007D9A"/>
                </a:solidFill>
                <a:effectLst/>
              </a:rPr>
              <a:t>FunctionName</a:t>
            </a:r>
            <a:r>
              <a:rPr lang="en-US" sz="2000" b="0" i="0" dirty="0">
                <a:solidFill>
                  <a:srgbClr val="007D9A"/>
                </a:solidFill>
                <a:effectLst/>
              </a:rPr>
              <a:t>(</a:t>
            </a:r>
            <a:r>
              <a:rPr lang="en-US" sz="2000" b="0" i="0" dirty="0" err="1">
                <a:solidFill>
                  <a:srgbClr val="007D9A"/>
                </a:solidFill>
                <a:effectLst/>
              </a:rPr>
              <a:t>nameof</a:t>
            </a:r>
            <a:r>
              <a:rPr lang="en-US" sz="2000" b="0" i="0" dirty="0">
                <a:solidFill>
                  <a:srgbClr val="007D9A"/>
                </a:solidFill>
                <a:effectLst/>
              </a:rPr>
              <a:t>(Counter))</a:t>
            </a:r>
            <a:r>
              <a:rPr lang="en-US" sz="2000" b="0" i="0" dirty="0">
                <a:solidFill>
                  <a:srgbClr val="171717"/>
                </a:solidFill>
                <a:effectLst/>
              </a:rPr>
              <a:t>] </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static</a:t>
            </a:r>
            <a:r>
              <a:rPr lang="en-US" sz="2000" b="0" i="0" dirty="0">
                <a:solidFill>
                  <a:srgbClr val="171717"/>
                </a:solidFill>
                <a:effectLst/>
              </a:rPr>
              <a:t> Task </a:t>
            </a:r>
            <a:r>
              <a:rPr lang="en-US" sz="2000" b="0" i="0" dirty="0">
                <a:solidFill>
                  <a:srgbClr val="007D9A"/>
                </a:solidFill>
                <a:effectLst/>
              </a:rPr>
              <a:t>Run</a:t>
            </a:r>
            <a:r>
              <a:rPr lang="en-US" sz="2000" b="0" i="0" dirty="0">
                <a:solidFill>
                  <a:srgbClr val="171717"/>
                </a:solidFill>
                <a:effectLst/>
              </a:rPr>
              <a:t>(</a:t>
            </a:r>
            <a:endParaRPr lang="ro-RO" sz="2000" b="0" i="0" dirty="0">
              <a:solidFill>
                <a:srgbClr val="171717"/>
              </a:solidFill>
              <a:effectLst/>
            </a:endParaRPr>
          </a:p>
          <a:p>
            <a:pPr>
              <a:spcBef>
                <a:spcPts val="0"/>
              </a:spcBef>
            </a:pPr>
            <a:r>
              <a:rPr lang="ro-RO" sz="2000" dirty="0">
                <a:solidFill>
                  <a:srgbClr val="171717"/>
                </a:solidFill>
              </a:rPr>
              <a:t>		</a:t>
            </a:r>
            <a:r>
              <a:rPr lang="en-US" sz="2000" b="0" i="0" dirty="0">
                <a:solidFill>
                  <a:srgbClr val="171717"/>
                </a:solidFill>
                <a:effectLst/>
              </a:rPr>
              <a:t>[</a:t>
            </a:r>
            <a:r>
              <a:rPr lang="en-US" sz="2000" b="0" i="0" dirty="0" err="1">
                <a:solidFill>
                  <a:srgbClr val="171717"/>
                </a:solidFill>
                <a:effectLst/>
              </a:rPr>
              <a:t>EntityTrigger</a:t>
            </a:r>
            <a:r>
              <a:rPr lang="en-US" sz="2000" b="0" i="0" dirty="0">
                <a:solidFill>
                  <a:srgbClr val="171717"/>
                </a:solidFill>
                <a:effectLst/>
              </a:rPr>
              <a:t>] </a:t>
            </a:r>
            <a:r>
              <a:rPr lang="en-US" sz="2000" b="0" i="0" dirty="0" err="1">
                <a:solidFill>
                  <a:srgbClr val="171717"/>
                </a:solidFill>
                <a:effectLst/>
              </a:rPr>
              <a:t>IDurableEntityContext</a:t>
            </a:r>
            <a:r>
              <a:rPr lang="en-US" sz="2000" b="0" i="0" dirty="0">
                <a:solidFill>
                  <a:srgbClr val="171717"/>
                </a:solidFill>
                <a:effectLst/>
              </a:rPr>
              <a:t> </a:t>
            </a:r>
            <a:r>
              <a:rPr lang="en-US" sz="2000" b="0" i="0" dirty="0" err="1">
                <a:solidFill>
                  <a:srgbClr val="171717"/>
                </a:solidFill>
                <a:effectLst/>
              </a:rPr>
              <a:t>ctx</a:t>
            </a:r>
            <a:r>
              <a:rPr lang="en-US" sz="2000" b="0" i="0" dirty="0">
                <a:solidFill>
                  <a:srgbClr val="171717"/>
                </a:solidFill>
                <a:effectLst/>
              </a:rPr>
              <a:t>) =&gt; </a:t>
            </a:r>
            <a:r>
              <a:rPr lang="en-US" sz="2000" b="0" i="0" dirty="0" err="1">
                <a:solidFill>
                  <a:srgbClr val="171717"/>
                </a:solidFill>
                <a:effectLst/>
              </a:rPr>
              <a:t>ctx.DispatchAsync</a:t>
            </a:r>
            <a:r>
              <a:rPr lang="en-US" sz="2000" b="0" i="0" dirty="0">
                <a:solidFill>
                  <a:srgbClr val="171717"/>
                </a:solidFill>
                <a:effectLst/>
              </a:rPr>
              <a:t>&lt;Counter&gt;(); </a:t>
            </a:r>
            <a:endParaRPr lang="ro-RO" sz="2000" b="0" i="0" dirty="0">
              <a:solidFill>
                <a:srgbClr val="171717"/>
              </a:solidFill>
              <a:effectLst/>
            </a:endParaRPr>
          </a:p>
          <a:p>
            <a:pPr>
              <a:spcBef>
                <a:spcPts val="0"/>
              </a:spcBef>
            </a:pPr>
            <a:r>
              <a:rPr lang="en-US" sz="2000" b="0" i="0" dirty="0">
                <a:solidFill>
                  <a:srgbClr val="171717"/>
                </a:solidFill>
                <a:effectLst/>
              </a:rPr>
              <a:t>}</a:t>
            </a:r>
            <a:endParaRPr lang="en-US" sz="3200" dirty="0"/>
          </a:p>
        </p:txBody>
      </p:sp>
    </p:spTree>
    <p:extLst>
      <p:ext uri="{BB962C8B-B14F-4D97-AF65-F5344CB8AC3E}">
        <p14:creationId xmlns:p14="http://schemas.microsoft.com/office/powerpoint/2010/main" val="14081084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9CFA13-E485-4BE7-8F8C-0DC006E41540}"/>
              </a:ext>
            </a:extLst>
          </p:cNvPr>
          <p:cNvSpPr>
            <a:spLocks noGrp="1"/>
          </p:cNvSpPr>
          <p:nvPr>
            <p:ph type="title"/>
          </p:nvPr>
        </p:nvSpPr>
        <p:spPr/>
        <p:txBody>
          <a:bodyPr/>
          <a:lstStyle/>
          <a:p>
            <a:r>
              <a:rPr lang="ro-RO" dirty="0"/>
              <a:t>Accessing entities</a:t>
            </a:r>
            <a:endParaRPr lang="en-US" dirty="0"/>
          </a:p>
        </p:txBody>
      </p:sp>
      <p:sp>
        <p:nvSpPr>
          <p:cNvPr id="5" name="Content Placeholder 4">
            <a:extLst>
              <a:ext uri="{FF2B5EF4-FFF2-40B4-BE49-F238E27FC236}">
                <a16:creationId xmlns:a16="http://schemas.microsoft.com/office/drawing/2014/main" id="{EA9FCA81-CAA5-4737-B584-1AD2A25923D6}"/>
              </a:ext>
            </a:extLst>
          </p:cNvPr>
          <p:cNvSpPr>
            <a:spLocks noGrp="1"/>
          </p:cNvSpPr>
          <p:nvPr>
            <p:ph sz="quarter" idx="10"/>
          </p:nvPr>
        </p:nvSpPr>
        <p:spPr>
          <a:xfrm>
            <a:off x="584200" y="1435100"/>
            <a:ext cx="11018838" cy="2499146"/>
          </a:xfrm>
        </p:spPr>
        <p:txBody>
          <a:bodyPr/>
          <a:lstStyle/>
          <a:p>
            <a:r>
              <a:rPr lang="ro-RO" dirty="0"/>
              <a:t>Calling vs. Signaling</a:t>
            </a:r>
          </a:p>
          <a:p>
            <a:r>
              <a:rPr lang="ro-RO" dirty="0"/>
              <a:t>Not all forms of communication are supported</a:t>
            </a:r>
            <a:r>
              <a:rPr lang="de-DE" dirty="0"/>
              <a:t>:</a:t>
            </a:r>
          </a:p>
          <a:p>
            <a:pPr marL="457200" indent="-457200">
              <a:buFont typeface="Arial" panose="020B0604020202020204" pitchFamily="34" charset="0"/>
              <a:buChar char="•"/>
            </a:pPr>
            <a:r>
              <a:rPr lang="de-DE" dirty="0"/>
              <a:t>Clients: signal entities and read state</a:t>
            </a:r>
          </a:p>
          <a:p>
            <a:pPr marL="457200" indent="-457200">
              <a:buFont typeface="Arial" panose="020B0604020202020204" pitchFamily="34" charset="0"/>
              <a:buChar char="•"/>
            </a:pPr>
            <a:r>
              <a:rPr lang="de-DE" dirty="0"/>
              <a:t>Orchestrations: signal entities and call entities</a:t>
            </a:r>
          </a:p>
          <a:p>
            <a:pPr marL="457200" indent="-457200">
              <a:buFont typeface="Arial" panose="020B0604020202020204" pitchFamily="34" charset="0"/>
              <a:buChar char="•"/>
            </a:pPr>
            <a:r>
              <a:rPr lang="de-DE" dirty="0"/>
              <a:t>Within entites: signal entities</a:t>
            </a:r>
          </a:p>
        </p:txBody>
      </p:sp>
    </p:spTree>
    <p:extLst>
      <p:ext uri="{BB962C8B-B14F-4D97-AF65-F5344CB8AC3E}">
        <p14:creationId xmlns:p14="http://schemas.microsoft.com/office/powerpoint/2010/main" val="338974695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DD466-5C44-4B2E-AC67-DA76A27CCA2C}"/>
              </a:ext>
            </a:extLst>
          </p:cNvPr>
          <p:cNvSpPr>
            <a:spLocks noGrp="1"/>
          </p:cNvSpPr>
          <p:nvPr>
            <p:ph type="title"/>
          </p:nvPr>
        </p:nvSpPr>
        <p:spPr/>
        <p:txBody>
          <a:bodyPr/>
          <a:lstStyle/>
          <a:p>
            <a:r>
              <a:rPr lang="en-US" dirty="0"/>
              <a:t>Example: Client signals an entity</a:t>
            </a:r>
          </a:p>
        </p:txBody>
      </p:sp>
      <p:sp>
        <p:nvSpPr>
          <p:cNvPr id="5" name="Text Placeholder 4">
            <a:extLst>
              <a:ext uri="{FF2B5EF4-FFF2-40B4-BE49-F238E27FC236}">
                <a16:creationId xmlns:a16="http://schemas.microsoft.com/office/drawing/2014/main" id="{CADB4B3A-C262-4ECB-8105-AFE0D427CE6E}"/>
              </a:ext>
            </a:extLst>
          </p:cNvPr>
          <p:cNvSpPr>
            <a:spLocks noGrp="1"/>
          </p:cNvSpPr>
          <p:nvPr>
            <p:ph type="body" sz="quarter" idx="10"/>
          </p:nvPr>
        </p:nvSpPr>
        <p:spPr>
          <a:xfrm>
            <a:off x="588263" y="1436688"/>
            <a:ext cx="11018520" cy="3570208"/>
          </a:xfrm>
        </p:spPr>
        <p:txBody>
          <a:bodyPr/>
          <a:lstStyle/>
          <a:p>
            <a:r>
              <a:rPr lang="en-US" sz="2000" b="0" i="0" dirty="0">
                <a:solidFill>
                  <a:srgbClr val="171717"/>
                </a:solidFill>
                <a:effectLst/>
              </a:rPr>
              <a:t>[</a:t>
            </a:r>
            <a:r>
              <a:rPr lang="en-US" sz="2000" b="0" i="0" dirty="0" err="1">
                <a:solidFill>
                  <a:srgbClr val="007D9A"/>
                </a:solidFill>
                <a:effectLst/>
              </a:rPr>
              <a:t>FunctionName</a:t>
            </a:r>
            <a:r>
              <a:rPr lang="en-US" sz="2000" b="0" i="0" dirty="0">
                <a:solidFill>
                  <a:srgbClr val="007D9A"/>
                </a:solidFill>
                <a:effectLst/>
              </a:rPr>
              <a:t>(</a:t>
            </a:r>
            <a:r>
              <a:rPr lang="en-US" sz="2000" b="0" i="0" dirty="0">
                <a:solidFill>
                  <a:srgbClr val="A31515"/>
                </a:solidFill>
                <a:effectLst/>
              </a:rPr>
              <a:t>"</a:t>
            </a:r>
            <a:r>
              <a:rPr lang="en-US" sz="2000" b="0" i="0" dirty="0" err="1">
                <a:solidFill>
                  <a:srgbClr val="A31515"/>
                </a:solidFill>
                <a:effectLst/>
              </a:rPr>
              <a:t>AddFromQueue</a:t>
            </a:r>
            <a:r>
              <a:rPr lang="en-US" sz="2000" b="0" i="0" dirty="0">
                <a:solidFill>
                  <a:srgbClr val="A31515"/>
                </a:solidFill>
                <a:effectLst/>
              </a:rPr>
              <a:t>"</a:t>
            </a:r>
            <a:r>
              <a:rPr lang="en-US" sz="2000" b="0" i="0" dirty="0">
                <a:solidFill>
                  <a:srgbClr val="007D9A"/>
                </a:solidFill>
                <a:effectLst/>
              </a:rPr>
              <a:t>)</a:t>
            </a:r>
            <a:r>
              <a:rPr lang="en-US" sz="2000" b="0" i="0" dirty="0">
                <a:solidFill>
                  <a:srgbClr val="171717"/>
                </a:solidFill>
                <a:effectLst/>
              </a:rPr>
              <a:t>] </a:t>
            </a:r>
          </a:p>
          <a:p>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static</a:t>
            </a:r>
            <a:r>
              <a:rPr lang="en-US" sz="2000" b="0" i="0" dirty="0">
                <a:solidFill>
                  <a:srgbClr val="171717"/>
                </a:solidFill>
                <a:effectLst/>
              </a:rPr>
              <a:t> Task </a:t>
            </a:r>
            <a:r>
              <a:rPr lang="en-US" sz="2000" b="0" i="0" dirty="0">
                <a:solidFill>
                  <a:srgbClr val="007D9A"/>
                </a:solidFill>
                <a:effectLst/>
              </a:rPr>
              <a:t>Run</a:t>
            </a:r>
            <a:r>
              <a:rPr lang="en-US" sz="2000" b="0" i="0" dirty="0">
                <a:solidFill>
                  <a:srgbClr val="171717"/>
                </a:solidFill>
                <a:effectLst/>
              </a:rPr>
              <a:t>(</a:t>
            </a:r>
          </a:p>
          <a:p>
            <a:r>
              <a:rPr lang="en-US" sz="2000" dirty="0">
                <a:solidFill>
                  <a:srgbClr val="171717"/>
                </a:solidFill>
              </a:rPr>
              <a:t>	</a:t>
            </a:r>
            <a:r>
              <a:rPr lang="en-US" sz="2000" b="0" i="0" dirty="0">
                <a:solidFill>
                  <a:srgbClr val="171717"/>
                </a:solidFill>
                <a:effectLst/>
              </a:rPr>
              <a:t>[</a:t>
            </a:r>
            <a:r>
              <a:rPr lang="en-US" sz="2000" b="0" i="0" dirty="0" err="1">
                <a:solidFill>
                  <a:srgbClr val="171717"/>
                </a:solidFill>
                <a:effectLst/>
              </a:rPr>
              <a:t>QueueTrigger</a:t>
            </a:r>
            <a:r>
              <a:rPr lang="en-US" sz="2000" b="0" i="0" dirty="0">
                <a:solidFill>
                  <a:srgbClr val="171717"/>
                </a:solidFill>
                <a:effectLst/>
              </a:rPr>
              <a:t>(</a:t>
            </a:r>
            <a:r>
              <a:rPr lang="en-US" sz="2000" b="0" i="0" dirty="0">
                <a:solidFill>
                  <a:srgbClr val="A31515"/>
                </a:solidFill>
                <a:effectLst/>
              </a:rPr>
              <a:t>"durable-function-trigger"</a:t>
            </a:r>
            <a:r>
              <a:rPr lang="en-US" sz="2000" b="0" i="0" dirty="0">
                <a:solidFill>
                  <a:srgbClr val="171717"/>
                </a:solidFill>
                <a:effectLst/>
              </a:rPr>
              <a:t>)] </a:t>
            </a:r>
            <a:r>
              <a:rPr lang="en-US" sz="2000" b="0" i="0" dirty="0">
                <a:solidFill>
                  <a:srgbClr val="0101FD"/>
                </a:solidFill>
                <a:effectLst/>
              </a:rPr>
              <a:t>string</a:t>
            </a:r>
            <a:r>
              <a:rPr lang="en-US" sz="2000" b="0" i="0" dirty="0">
                <a:solidFill>
                  <a:srgbClr val="171717"/>
                </a:solidFill>
                <a:effectLst/>
              </a:rPr>
              <a:t> input, </a:t>
            </a:r>
          </a:p>
          <a:p>
            <a:r>
              <a:rPr lang="en-US" sz="2000" dirty="0">
                <a:solidFill>
                  <a:srgbClr val="171717"/>
                </a:solidFill>
              </a:rPr>
              <a:t>	</a:t>
            </a:r>
            <a:r>
              <a:rPr lang="en-US" sz="2000" b="0" i="0" dirty="0">
                <a:solidFill>
                  <a:srgbClr val="171717"/>
                </a:solidFill>
                <a:effectLst/>
              </a:rPr>
              <a:t>[</a:t>
            </a:r>
            <a:r>
              <a:rPr lang="en-US" sz="2000" b="0" i="0" dirty="0" err="1">
                <a:solidFill>
                  <a:srgbClr val="171717"/>
                </a:solidFill>
                <a:effectLst/>
              </a:rPr>
              <a:t>DurableClient</a:t>
            </a:r>
            <a:r>
              <a:rPr lang="en-US" sz="2000" b="0" i="0" dirty="0">
                <a:solidFill>
                  <a:srgbClr val="171717"/>
                </a:solidFill>
                <a:effectLst/>
              </a:rPr>
              <a:t>] </a:t>
            </a:r>
            <a:r>
              <a:rPr lang="en-US" sz="2000" b="0" i="0" dirty="0" err="1">
                <a:solidFill>
                  <a:srgbClr val="171717"/>
                </a:solidFill>
                <a:effectLst/>
              </a:rPr>
              <a:t>IDurableEntityClient</a:t>
            </a:r>
            <a:r>
              <a:rPr lang="en-US" sz="2000" b="0" i="0" dirty="0">
                <a:solidFill>
                  <a:srgbClr val="171717"/>
                </a:solidFill>
                <a:effectLst/>
              </a:rPr>
              <a:t> client) </a:t>
            </a:r>
          </a:p>
          <a:p>
            <a:r>
              <a:rPr lang="en-US" sz="2000" b="0" i="0" dirty="0">
                <a:solidFill>
                  <a:srgbClr val="171717"/>
                </a:solidFill>
                <a:effectLst/>
              </a:rPr>
              <a:t>{ </a:t>
            </a:r>
          </a:p>
          <a:p>
            <a:r>
              <a:rPr lang="en-US" sz="2000" dirty="0">
                <a:solidFill>
                  <a:srgbClr val="171717"/>
                </a:solidFill>
              </a:rPr>
              <a:t>	</a:t>
            </a:r>
            <a:r>
              <a:rPr lang="en-US" sz="2000" b="0" i="0" dirty="0">
                <a:solidFill>
                  <a:srgbClr val="008000"/>
                </a:solidFill>
                <a:effectLst/>
              </a:rPr>
              <a:t>// Entity operation input comes from the queue message content.</a:t>
            </a:r>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var</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 = </a:t>
            </a:r>
            <a:r>
              <a:rPr lang="en-US" sz="2000" b="0" i="0" dirty="0">
                <a:solidFill>
                  <a:srgbClr val="0101FD"/>
                </a:solidFill>
                <a:effectLst/>
              </a:rPr>
              <a:t>new</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a:t>
            </a:r>
            <a:r>
              <a:rPr lang="en-US" sz="2000" b="0" i="0" dirty="0" err="1">
                <a:solidFill>
                  <a:srgbClr val="0101FD"/>
                </a:solidFill>
                <a:effectLst/>
              </a:rPr>
              <a:t>nameof</a:t>
            </a:r>
            <a:r>
              <a:rPr lang="en-US" sz="2000" b="0" i="0" dirty="0">
                <a:solidFill>
                  <a:srgbClr val="171717"/>
                </a:solidFill>
                <a:effectLst/>
              </a:rPr>
              <a:t>(Counter), </a:t>
            </a:r>
            <a:r>
              <a:rPr lang="en-US" sz="2000" b="0" i="0" dirty="0">
                <a:solidFill>
                  <a:srgbClr val="A31515"/>
                </a:solidFill>
                <a:effectLst/>
              </a:rPr>
              <a:t>"</a:t>
            </a:r>
            <a:r>
              <a:rPr lang="en-US" sz="2000" b="0" i="0" dirty="0" err="1">
                <a:solidFill>
                  <a:srgbClr val="A31515"/>
                </a:solidFill>
                <a:effectLst/>
              </a:rPr>
              <a:t>myCounter</a:t>
            </a:r>
            <a:r>
              <a:rPr lang="en-US" sz="2000" b="0" i="0" dirty="0">
                <a:solidFill>
                  <a:srgbClr val="A31515"/>
                </a:solidFill>
                <a:effectLst/>
              </a:rPr>
              <a:t>"</a:t>
            </a:r>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int</a:t>
            </a:r>
            <a:r>
              <a:rPr lang="en-US" sz="2000" b="0" i="0" dirty="0">
                <a:solidFill>
                  <a:srgbClr val="171717"/>
                </a:solidFill>
                <a:effectLst/>
              </a:rPr>
              <a:t> amount = </a:t>
            </a:r>
            <a:r>
              <a:rPr lang="en-US" sz="2000" b="0" i="0" dirty="0" err="1">
                <a:solidFill>
                  <a:srgbClr val="0101FD"/>
                </a:solidFill>
                <a:effectLst/>
              </a:rPr>
              <a:t>int</a:t>
            </a:r>
            <a:r>
              <a:rPr lang="en-US" sz="2000" b="0" i="0" dirty="0" err="1">
                <a:solidFill>
                  <a:srgbClr val="171717"/>
                </a:solidFill>
                <a:effectLst/>
              </a:rPr>
              <a:t>.Parse</a:t>
            </a:r>
            <a:r>
              <a:rPr lang="en-US" sz="2000" b="0" i="0" dirty="0">
                <a:solidFill>
                  <a:srgbClr val="171717"/>
                </a:solidFill>
                <a:effectLst/>
              </a:rPr>
              <a:t>(input); </a:t>
            </a:r>
            <a:r>
              <a:rPr lang="en-US" sz="2000" b="0" i="0" dirty="0">
                <a:solidFill>
                  <a:srgbClr val="0101FD"/>
                </a:solidFill>
                <a:effectLst/>
              </a:rPr>
              <a:t>return</a:t>
            </a:r>
            <a:r>
              <a:rPr lang="en-US" sz="2000" b="0" i="0" dirty="0">
                <a:solidFill>
                  <a:srgbClr val="171717"/>
                </a:solidFill>
                <a:effectLst/>
              </a:rPr>
              <a:t> </a:t>
            </a:r>
            <a:r>
              <a:rPr lang="en-US" sz="2000" b="0" i="0" dirty="0" err="1">
                <a:solidFill>
                  <a:srgbClr val="171717"/>
                </a:solidFill>
                <a:effectLst/>
              </a:rPr>
              <a:t>client.SignalEntityAsync</a:t>
            </a:r>
            <a:r>
              <a:rPr lang="en-US" sz="2000" b="0" i="0" dirty="0">
                <a:solidFill>
                  <a:srgbClr val="171717"/>
                </a:solidFill>
                <a:effectLst/>
              </a:rPr>
              <a:t>(</a:t>
            </a:r>
            <a:r>
              <a:rPr lang="en-US" sz="2000" b="0" i="0" dirty="0" err="1">
                <a:solidFill>
                  <a:srgbClr val="171717"/>
                </a:solidFill>
                <a:effectLst/>
              </a:rPr>
              <a:t>entityId</a:t>
            </a:r>
            <a:r>
              <a:rPr lang="en-US" sz="2000" b="0" i="0" dirty="0">
                <a:solidFill>
                  <a:srgbClr val="171717"/>
                </a:solidFill>
                <a:effectLst/>
              </a:rPr>
              <a:t>, </a:t>
            </a:r>
            <a:r>
              <a:rPr lang="en-US" sz="2000" b="0" i="0" dirty="0">
                <a:solidFill>
                  <a:srgbClr val="A31515"/>
                </a:solidFill>
                <a:effectLst/>
              </a:rPr>
              <a:t>"Add"</a:t>
            </a:r>
            <a:r>
              <a:rPr lang="en-US" sz="2000" b="0" i="0" dirty="0">
                <a:solidFill>
                  <a:srgbClr val="171717"/>
                </a:solidFill>
                <a:effectLst/>
              </a:rPr>
              <a:t>, amount); </a:t>
            </a:r>
          </a:p>
          <a:p>
            <a:r>
              <a:rPr lang="en-US" sz="2000" b="0" i="0" dirty="0">
                <a:solidFill>
                  <a:srgbClr val="171717"/>
                </a:solidFill>
                <a:effectLst/>
              </a:rPr>
              <a:t>}</a:t>
            </a:r>
            <a:endParaRPr lang="en-US" sz="2000" dirty="0"/>
          </a:p>
        </p:txBody>
      </p:sp>
    </p:spTree>
    <p:extLst>
      <p:ext uri="{BB962C8B-B14F-4D97-AF65-F5344CB8AC3E}">
        <p14:creationId xmlns:p14="http://schemas.microsoft.com/office/powerpoint/2010/main" val="182518713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DD466-5C44-4B2E-AC67-DA76A27CCA2C}"/>
              </a:ext>
            </a:extLst>
          </p:cNvPr>
          <p:cNvSpPr>
            <a:spLocks noGrp="1"/>
          </p:cNvSpPr>
          <p:nvPr>
            <p:ph type="title"/>
          </p:nvPr>
        </p:nvSpPr>
        <p:spPr/>
        <p:txBody>
          <a:bodyPr/>
          <a:lstStyle/>
          <a:p>
            <a:r>
              <a:rPr lang="en-US" dirty="0"/>
              <a:t>Example: Client reads an entity state</a:t>
            </a:r>
          </a:p>
        </p:txBody>
      </p:sp>
      <p:sp>
        <p:nvSpPr>
          <p:cNvPr id="5" name="Text Placeholder 4">
            <a:extLst>
              <a:ext uri="{FF2B5EF4-FFF2-40B4-BE49-F238E27FC236}">
                <a16:creationId xmlns:a16="http://schemas.microsoft.com/office/drawing/2014/main" id="{CADB4B3A-C262-4ECB-8105-AFE0D427CE6E}"/>
              </a:ext>
            </a:extLst>
          </p:cNvPr>
          <p:cNvSpPr>
            <a:spLocks noGrp="1"/>
          </p:cNvSpPr>
          <p:nvPr>
            <p:ph type="body" sz="quarter" idx="10"/>
          </p:nvPr>
        </p:nvSpPr>
        <p:spPr>
          <a:xfrm>
            <a:off x="588263" y="1436688"/>
            <a:ext cx="11018520" cy="3447098"/>
          </a:xfrm>
        </p:spPr>
        <p:txBody>
          <a:bodyPr/>
          <a:lstStyle/>
          <a:p>
            <a:r>
              <a:rPr lang="en-US" sz="2000" b="0" i="0" dirty="0">
                <a:solidFill>
                  <a:srgbClr val="171717"/>
                </a:solidFill>
                <a:effectLst/>
              </a:rPr>
              <a:t>[</a:t>
            </a:r>
            <a:r>
              <a:rPr lang="en-US" sz="2000" b="0" i="0" dirty="0" err="1">
                <a:solidFill>
                  <a:srgbClr val="007D9A"/>
                </a:solidFill>
                <a:effectLst/>
              </a:rPr>
              <a:t>FunctionName</a:t>
            </a:r>
            <a:r>
              <a:rPr lang="en-US" sz="2000" b="0" i="0" dirty="0">
                <a:solidFill>
                  <a:srgbClr val="007D9A"/>
                </a:solidFill>
                <a:effectLst/>
              </a:rPr>
              <a:t>(</a:t>
            </a:r>
            <a:r>
              <a:rPr lang="en-US" sz="2000" b="0" i="0" dirty="0">
                <a:solidFill>
                  <a:srgbClr val="A31515"/>
                </a:solidFill>
                <a:effectLst/>
              </a:rPr>
              <a:t>"</a:t>
            </a:r>
            <a:r>
              <a:rPr lang="en-US" sz="2000" b="0" i="0" dirty="0" err="1">
                <a:solidFill>
                  <a:srgbClr val="A31515"/>
                </a:solidFill>
                <a:effectLst/>
              </a:rPr>
              <a:t>QueryCounter</a:t>
            </a:r>
            <a:r>
              <a:rPr lang="en-US" sz="2000" b="0" i="0" dirty="0">
                <a:solidFill>
                  <a:srgbClr val="A31515"/>
                </a:solidFill>
                <a:effectLst/>
              </a:rPr>
              <a:t>"</a:t>
            </a:r>
            <a:r>
              <a:rPr lang="en-US" sz="2000" b="0" i="0" dirty="0">
                <a:solidFill>
                  <a:srgbClr val="007D9A"/>
                </a:solidFill>
                <a:effectLst/>
              </a:rPr>
              <a:t>)</a:t>
            </a:r>
            <a:r>
              <a:rPr lang="en-US" sz="2000" b="0" i="0" dirty="0">
                <a:solidFill>
                  <a:srgbClr val="171717"/>
                </a:solidFill>
                <a:effectLst/>
              </a:rPr>
              <a:t>] </a:t>
            </a:r>
          </a:p>
          <a:p>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static</a:t>
            </a:r>
            <a:r>
              <a:rPr lang="en-US" sz="2000" b="0" i="0" dirty="0">
                <a:solidFill>
                  <a:srgbClr val="171717"/>
                </a:solidFill>
                <a:effectLst/>
              </a:rPr>
              <a:t> </a:t>
            </a:r>
            <a:r>
              <a:rPr lang="en-US" sz="2000" b="0" i="0" dirty="0">
                <a:solidFill>
                  <a:srgbClr val="0101FD"/>
                </a:solidFill>
                <a:effectLst/>
              </a:rPr>
              <a:t>async</a:t>
            </a:r>
            <a:r>
              <a:rPr lang="en-US" sz="2000" b="0" i="0" dirty="0">
                <a:solidFill>
                  <a:srgbClr val="171717"/>
                </a:solidFill>
                <a:effectLst/>
              </a:rPr>
              <a:t> Task&lt;</a:t>
            </a:r>
            <a:r>
              <a:rPr lang="en-US" sz="2000" b="0" i="0" dirty="0" err="1">
                <a:solidFill>
                  <a:srgbClr val="171717"/>
                </a:solidFill>
                <a:effectLst/>
              </a:rPr>
              <a:t>HttpResponseMessage</a:t>
            </a:r>
            <a:r>
              <a:rPr lang="en-US" sz="2000" b="0" i="0" dirty="0">
                <a:solidFill>
                  <a:srgbClr val="171717"/>
                </a:solidFill>
                <a:effectLst/>
              </a:rPr>
              <a:t>&gt; </a:t>
            </a:r>
            <a:r>
              <a:rPr lang="en-US" sz="2000" b="0" i="0" dirty="0">
                <a:solidFill>
                  <a:srgbClr val="007D9A"/>
                </a:solidFill>
                <a:effectLst/>
              </a:rPr>
              <a:t>Run</a:t>
            </a:r>
            <a:r>
              <a:rPr lang="en-US" sz="2000" b="0" i="0" dirty="0">
                <a:solidFill>
                  <a:srgbClr val="171717"/>
                </a:solidFill>
                <a:effectLst/>
              </a:rPr>
              <a:t>( 	[</a:t>
            </a:r>
            <a:r>
              <a:rPr lang="en-US" sz="2000" b="0" i="0" dirty="0" err="1">
                <a:solidFill>
                  <a:srgbClr val="171717"/>
                </a:solidFill>
                <a:effectLst/>
              </a:rPr>
              <a:t>HttpTrigger</a:t>
            </a:r>
            <a:r>
              <a:rPr lang="en-US" sz="2000" b="0" i="0" dirty="0">
                <a:solidFill>
                  <a:srgbClr val="171717"/>
                </a:solidFill>
                <a:effectLst/>
              </a:rPr>
              <a:t>(</a:t>
            </a:r>
            <a:r>
              <a:rPr lang="en-US" sz="2000" b="0" i="0" dirty="0" err="1">
                <a:solidFill>
                  <a:srgbClr val="171717"/>
                </a:solidFill>
                <a:effectLst/>
              </a:rPr>
              <a:t>AuthorizationLevel.Function</a:t>
            </a:r>
            <a:r>
              <a:rPr lang="en-US" sz="2000" b="0" i="0" dirty="0">
                <a:solidFill>
                  <a:srgbClr val="171717"/>
                </a:solidFill>
                <a:effectLst/>
              </a:rPr>
              <a:t>)] </a:t>
            </a:r>
            <a:r>
              <a:rPr lang="en-US" sz="2000" b="0" i="0" dirty="0" err="1">
                <a:solidFill>
                  <a:srgbClr val="171717"/>
                </a:solidFill>
                <a:effectLst/>
              </a:rPr>
              <a:t>HttpRequestMessage</a:t>
            </a:r>
            <a:r>
              <a:rPr lang="en-US" sz="2000" b="0" i="0" dirty="0">
                <a:solidFill>
                  <a:srgbClr val="171717"/>
                </a:solidFill>
                <a:effectLst/>
              </a:rPr>
              <a:t> req, 	[</a:t>
            </a:r>
            <a:r>
              <a:rPr lang="en-US" sz="2000" b="0" i="0" dirty="0" err="1">
                <a:solidFill>
                  <a:srgbClr val="171717"/>
                </a:solidFill>
                <a:effectLst/>
              </a:rPr>
              <a:t>DurableClient</a:t>
            </a:r>
            <a:r>
              <a:rPr lang="en-US" sz="2000" b="0" i="0" dirty="0">
                <a:solidFill>
                  <a:srgbClr val="171717"/>
                </a:solidFill>
                <a:effectLst/>
              </a:rPr>
              <a:t>] </a:t>
            </a:r>
            <a:r>
              <a:rPr lang="en-US" sz="2000" b="0" i="0" dirty="0" err="1">
                <a:solidFill>
                  <a:srgbClr val="171717"/>
                </a:solidFill>
                <a:effectLst/>
              </a:rPr>
              <a:t>IDurableEntityClient</a:t>
            </a:r>
            <a:r>
              <a:rPr lang="en-US" sz="2000" b="0" i="0" dirty="0">
                <a:solidFill>
                  <a:srgbClr val="171717"/>
                </a:solidFill>
                <a:effectLst/>
              </a:rPr>
              <a:t> client) </a:t>
            </a:r>
          </a:p>
          <a:p>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var</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 = </a:t>
            </a:r>
            <a:r>
              <a:rPr lang="en-US" sz="2000" b="0" i="0" dirty="0">
                <a:solidFill>
                  <a:srgbClr val="0101FD"/>
                </a:solidFill>
                <a:effectLst/>
              </a:rPr>
              <a:t>new</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a:t>
            </a:r>
            <a:r>
              <a:rPr lang="en-US" sz="2000" b="0" i="0" dirty="0" err="1">
                <a:solidFill>
                  <a:srgbClr val="0101FD"/>
                </a:solidFill>
                <a:effectLst/>
              </a:rPr>
              <a:t>nameof</a:t>
            </a:r>
            <a:r>
              <a:rPr lang="en-US" sz="2000" b="0" i="0" dirty="0">
                <a:solidFill>
                  <a:srgbClr val="171717"/>
                </a:solidFill>
                <a:effectLst/>
              </a:rPr>
              <a:t>(Counter), </a:t>
            </a:r>
            <a:r>
              <a:rPr lang="en-US" sz="2000" b="0" i="0" dirty="0">
                <a:solidFill>
                  <a:srgbClr val="A31515"/>
                </a:solidFill>
                <a:effectLst/>
              </a:rPr>
              <a:t>"</a:t>
            </a:r>
            <a:r>
              <a:rPr lang="en-US" sz="2000" b="0" i="0" dirty="0" err="1">
                <a:solidFill>
                  <a:srgbClr val="A31515"/>
                </a:solidFill>
                <a:effectLst/>
              </a:rPr>
              <a:t>myCounter</a:t>
            </a:r>
            <a:r>
              <a:rPr lang="en-US" sz="2000" b="0" i="0" dirty="0">
                <a:solidFill>
                  <a:srgbClr val="A31515"/>
                </a:solidFill>
                <a:effectLst/>
              </a:rPr>
              <a:t>"</a:t>
            </a:r>
            <a:r>
              <a:rPr lang="en-US" sz="2000" b="0" i="0" dirty="0">
                <a:solidFill>
                  <a:srgbClr val="171717"/>
                </a:solidFill>
                <a:effectLst/>
              </a:rPr>
              <a:t>); 	</a:t>
            </a:r>
          </a:p>
          <a:p>
            <a:r>
              <a:rPr lang="en-US" sz="2000" dirty="0">
                <a:solidFill>
                  <a:srgbClr val="171717"/>
                </a:solidFill>
              </a:rPr>
              <a:t>	</a:t>
            </a:r>
            <a:r>
              <a:rPr lang="en-US" sz="2000" b="0" i="0" dirty="0" err="1">
                <a:solidFill>
                  <a:srgbClr val="171717"/>
                </a:solidFill>
                <a:effectLst/>
              </a:rPr>
              <a:t>EntityStateResponse</a:t>
            </a:r>
            <a:r>
              <a:rPr lang="en-US" sz="2000" b="0" i="0" dirty="0">
                <a:solidFill>
                  <a:srgbClr val="171717"/>
                </a:solidFill>
                <a:effectLst/>
              </a:rPr>
              <a:t>&lt;</a:t>
            </a:r>
            <a:r>
              <a:rPr lang="en-US" sz="2000" b="0" i="0" dirty="0" err="1">
                <a:solidFill>
                  <a:srgbClr val="171717"/>
                </a:solidFill>
                <a:effectLst/>
              </a:rPr>
              <a:t>JObject</a:t>
            </a:r>
            <a:r>
              <a:rPr lang="en-US" sz="2000" b="0" i="0" dirty="0">
                <a:solidFill>
                  <a:srgbClr val="171717"/>
                </a:solidFill>
                <a:effectLst/>
              </a:rPr>
              <a:t>&gt; </a:t>
            </a:r>
            <a:r>
              <a:rPr lang="en-US" sz="2000" b="0" i="0" dirty="0" err="1">
                <a:solidFill>
                  <a:srgbClr val="171717"/>
                </a:solidFill>
                <a:effectLst/>
              </a:rPr>
              <a:t>stateResponse</a:t>
            </a:r>
            <a:r>
              <a:rPr lang="en-US" sz="2000" b="0" i="0" dirty="0">
                <a:solidFill>
                  <a:srgbClr val="171717"/>
                </a:solidFill>
                <a:effectLst/>
              </a:rPr>
              <a:t> = </a:t>
            </a:r>
            <a:r>
              <a:rPr lang="en-US" sz="2000" b="0" i="0" dirty="0">
                <a:solidFill>
                  <a:srgbClr val="0101FD"/>
                </a:solidFill>
                <a:effectLst/>
              </a:rPr>
              <a:t>await</a:t>
            </a:r>
            <a:endParaRPr lang="en-US" sz="2000" b="0" i="0" dirty="0">
              <a:solidFill>
                <a:srgbClr val="171717"/>
              </a:solidFill>
              <a:effectLst/>
            </a:endParaRPr>
          </a:p>
          <a:p>
            <a:r>
              <a:rPr lang="en-US" sz="2000" dirty="0">
                <a:solidFill>
                  <a:srgbClr val="171717"/>
                </a:solidFill>
              </a:rPr>
              <a:t>		</a:t>
            </a:r>
            <a:r>
              <a:rPr lang="en-US" sz="2000" b="0" i="0" dirty="0" err="1">
                <a:solidFill>
                  <a:srgbClr val="171717"/>
                </a:solidFill>
                <a:effectLst/>
              </a:rPr>
              <a:t>client.ReadEntityStateAsync</a:t>
            </a:r>
            <a:r>
              <a:rPr lang="en-US" sz="2000" b="0" i="0" dirty="0">
                <a:solidFill>
                  <a:srgbClr val="171717"/>
                </a:solidFill>
                <a:effectLst/>
              </a:rPr>
              <a:t>&lt;</a:t>
            </a:r>
            <a:r>
              <a:rPr lang="en-US" sz="2000" b="0" i="0" dirty="0" err="1">
                <a:solidFill>
                  <a:srgbClr val="171717"/>
                </a:solidFill>
                <a:effectLst/>
              </a:rPr>
              <a:t>JObject</a:t>
            </a:r>
            <a:r>
              <a:rPr lang="en-US" sz="2000" b="0" i="0" dirty="0">
                <a:solidFill>
                  <a:srgbClr val="171717"/>
                </a:solidFill>
                <a:effectLst/>
              </a:rPr>
              <a:t>&gt;(</a:t>
            </a:r>
            <a:r>
              <a:rPr lang="en-US" sz="2000" b="0" i="0" dirty="0" err="1">
                <a:solidFill>
                  <a:srgbClr val="171717"/>
                </a:solidFill>
                <a:effectLst/>
              </a:rPr>
              <a:t>entityId</a:t>
            </a:r>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return</a:t>
            </a:r>
            <a:r>
              <a:rPr lang="en-US" sz="2000" b="0" i="0" dirty="0">
                <a:solidFill>
                  <a:srgbClr val="171717"/>
                </a:solidFill>
                <a:effectLst/>
              </a:rPr>
              <a:t> </a:t>
            </a:r>
            <a:r>
              <a:rPr lang="en-US" sz="2000" b="0" i="0" dirty="0" err="1">
                <a:solidFill>
                  <a:srgbClr val="171717"/>
                </a:solidFill>
                <a:effectLst/>
              </a:rPr>
              <a:t>req.CreateResponse</a:t>
            </a:r>
            <a:r>
              <a:rPr lang="en-US" sz="2000" b="0" i="0" dirty="0">
                <a:solidFill>
                  <a:srgbClr val="171717"/>
                </a:solidFill>
                <a:effectLst/>
              </a:rPr>
              <a:t>(</a:t>
            </a:r>
            <a:r>
              <a:rPr lang="en-US" sz="2000" b="0" i="0" dirty="0" err="1">
                <a:solidFill>
                  <a:srgbClr val="171717"/>
                </a:solidFill>
                <a:effectLst/>
              </a:rPr>
              <a:t>HttpStatusCode.OK</a:t>
            </a:r>
            <a:r>
              <a:rPr lang="en-US" sz="2000" b="0" i="0" dirty="0">
                <a:solidFill>
                  <a:srgbClr val="171717"/>
                </a:solidFill>
                <a:effectLst/>
              </a:rPr>
              <a:t>, </a:t>
            </a:r>
            <a:r>
              <a:rPr lang="en-US" sz="2000" b="0" i="0" dirty="0" err="1">
                <a:solidFill>
                  <a:srgbClr val="171717"/>
                </a:solidFill>
                <a:effectLst/>
              </a:rPr>
              <a:t>stateResponse.EntityState</a:t>
            </a:r>
            <a:r>
              <a:rPr lang="en-US" sz="2000" b="0" i="0" dirty="0">
                <a:solidFill>
                  <a:srgbClr val="171717"/>
                </a:solidFill>
                <a:effectLst/>
              </a:rPr>
              <a:t>); }</a:t>
            </a:r>
            <a:endParaRPr lang="en-US" sz="3200" dirty="0"/>
          </a:p>
        </p:txBody>
      </p:sp>
    </p:spTree>
    <p:extLst>
      <p:ext uri="{BB962C8B-B14F-4D97-AF65-F5344CB8AC3E}">
        <p14:creationId xmlns:p14="http://schemas.microsoft.com/office/powerpoint/2010/main" val="16374501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019523-D346-4028-8F35-4BF4B18878B0}"/>
              </a:ext>
            </a:extLst>
          </p:cNvPr>
          <p:cNvSpPr>
            <a:spLocks noGrp="1"/>
          </p:cNvSpPr>
          <p:nvPr>
            <p:ph type="title"/>
          </p:nvPr>
        </p:nvSpPr>
        <p:spPr/>
        <p:txBody>
          <a:bodyPr/>
          <a:lstStyle/>
          <a:p>
            <a:r>
              <a:rPr lang="en-US" dirty="0"/>
              <a:t>Modernize Your App with Azure Serverless</a:t>
            </a:r>
          </a:p>
        </p:txBody>
      </p:sp>
      <p:sp>
        <p:nvSpPr>
          <p:cNvPr id="5" name="Text Placeholder 4">
            <a:extLst>
              <a:ext uri="{FF2B5EF4-FFF2-40B4-BE49-F238E27FC236}">
                <a16:creationId xmlns:a16="http://schemas.microsoft.com/office/drawing/2014/main" id="{CE7392D0-315C-47A7-8153-C5E27D7129D3}"/>
              </a:ext>
            </a:extLst>
          </p:cNvPr>
          <p:cNvSpPr>
            <a:spLocks noGrp="1"/>
          </p:cNvSpPr>
          <p:nvPr>
            <p:ph type="body" sz="quarter" idx="12"/>
          </p:nvPr>
        </p:nvSpPr>
        <p:spPr/>
        <p:txBody>
          <a:bodyPr/>
          <a:lstStyle/>
          <a:p>
            <a:r>
              <a:rPr lang="en-US" dirty="0"/>
              <a:t>Alex Mang</a:t>
            </a:r>
          </a:p>
        </p:txBody>
      </p:sp>
    </p:spTree>
    <p:extLst>
      <p:ext uri="{BB962C8B-B14F-4D97-AF65-F5344CB8AC3E}">
        <p14:creationId xmlns:p14="http://schemas.microsoft.com/office/powerpoint/2010/main" val="266388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DD466-5C44-4B2E-AC67-DA76A27CCA2C}"/>
              </a:ext>
            </a:extLst>
          </p:cNvPr>
          <p:cNvSpPr>
            <a:spLocks noGrp="1"/>
          </p:cNvSpPr>
          <p:nvPr>
            <p:ph type="title"/>
          </p:nvPr>
        </p:nvSpPr>
        <p:spPr/>
        <p:txBody>
          <a:bodyPr/>
          <a:lstStyle/>
          <a:p>
            <a:r>
              <a:rPr lang="en-US" dirty="0"/>
              <a:t>Example:  Orchestration signals and calls an entity</a:t>
            </a:r>
          </a:p>
        </p:txBody>
      </p:sp>
      <p:sp>
        <p:nvSpPr>
          <p:cNvPr id="5" name="Text Placeholder 4">
            <a:extLst>
              <a:ext uri="{FF2B5EF4-FFF2-40B4-BE49-F238E27FC236}">
                <a16:creationId xmlns:a16="http://schemas.microsoft.com/office/drawing/2014/main" id="{CADB4B3A-C262-4ECB-8105-AFE0D427CE6E}"/>
              </a:ext>
            </a:extLst>
          </p:cNvPr>
          <p:cNvSpPr>
            <a:spLocks noGrp="1"/>
          </p:cNvSpPr>
          <p:nvPr>
            <p:ph type="body" sz="quarter" idx="10"/>
          </p:nvPr>
        </p:nvSpPr>
        <p:spPr>
          <a:xfrm>
            <a:off x="588263" y="1436688"/>
            <a:ext cx="11018520" cy="4678204"/>
          </a:xfrm>
        </p:spPr>
        <p:txBody>
          <a:bodyPr/>
          <a:lstStyle/>
          <a:p>
            <a:r>
              <a:rPr lang="en-US" sz="2000" b="0" i="0" dirty="0">
                <a:solidFill>
                  <a:srgbClr val="171717"/>
                </a:solidFill>
                <a:effectLst/>
              </a:rPr>
              <a:t>[</a:t>
            </a:r>
            <a:r>
              <a:rPr lang="en-US" sz="2000" b="0" i="0" dirty="0" err="1">
                <a:solidFill>
                  <a:srgbClr val="007D9A"/>
                </a:solidFill>
                <a:effectLst/>
              </a:rPr>
              <a:t>FunctionName</a:t>
            </a:r>
            <a:r>
              <a:rPr lang="en-US" sz="2000" b="0" i="0" dirty="0">
                <a:solidFill>
                  <a:srgbClr val="007D9A"/>
                </a:solidFill>
                <a:effectLst/>
              </a:rPr>
              <a:t>(</a:t>
            </a:r>
            <a:r>
              <a:rPr lang="en-US" sz="2000" b="0" i="0" dirty="0">
                <a:solidFill>
                  <a:srgbClr val="A31515"/>
                </a:solidFill>
                <a:effectLst/>
              </a:rPr>
              <a:t>"</a:t>
            </a:r>
            <a:r>
              <a:rPr lang="en-US" sz="2000" b="0" i="0" dirty="0" err="1">
                <a:solidFill>
                  <a:srgbClr val="A31515"/>
                </a:solidFill>
                <a:effectLst/>
              </a:rPr>
              <a:t>CounterOrchestration</a:t>
            </a:r>
            <a:r>
              <a:rPr lang="en-US" sz="2000" b="0" i="0" dirty="0">
                <a:solidFill>
                  <a:srgbClr val="A31515"/>
                </a:solidFill>
                <a:effectLst/>
              </a:rPr>
              <a:t>"</a:t>
            </a:r>
            <a:r>
              <a:rPr lang="en-US" sz="2000" b="0" i="0" dirty="0">
                <a:solidFill>
                  <a:srgbClr val="007D9A"/>
                </a:solidFill>
                <a:effectLst/>
              </a:rPr>
              <a:t>)</a:t>
            </a:r>
            <a:r>
              <a:rPr lang="en-US" sz="2000" b="0" i="0" dirty="0">
                <a:solidFill>
                  <a:srgbClr val="171717"/>
                </a:solidFill>
                <a:effectLst/>
              </a:rPr>
              <a:t>] </a:t>
            </a:r>
          </a:p>
          <a:p>
            <a:r>
              <a:rPr lang="en-US" sz="2000" b="0" i="0" dirty="0">
                <a:solidFill>
                  <a:srgbClr val="0101FD"/>
                </a:solidFill>
                <a:effectLst/>
              </a:rPr>
              <a:t>public</a:t>
            </a:r>
            <a:r>
              <a:rPr lang="en-US" sz="2000" b="0" i="0" dirty="0">
                <a:solidFill>
                  <a:srgbClr val="171717"/>
                </a:solidFill>
                <a:effectLst/>
              </a:rPr>
              <a:t> </a:t>
            </a:r>
            <a:r>
              <a:rPr lang="en-US" sz="2000" b="0" i="0" dirty="0">
                <a:solidFill>
                  <a:srgbClr val="0101FD"/>
                </a:solidFill>
                <a:effectLst/>
              </a:rPr>
              <a:t>static</a:t>
            </a:r>
            <a:r>
              <a:rPr lang="en-US" sz="2000" b="0" i="0" dirty="0">
                <a:solidFill>
                  <a:srgbClr val="171717"/>
                </a:solidFill>
                <a:effectLst/>
              </a:rPr>
              <a:t> </a:t>
            </a:r>
            <a:r>
              <a:rPr lang="en-US" sz="2000" b="0" i="0" dirty="0">
                <a:solidFill>
                  <a:srgbClr val="0101FD"/>
                </a:solidFill>
                <a:effectLst/>
              </a:rPr>
              <a:t>async</a:t>
            </a:r>
            <a:r>
              <a:rPr lang="en-US" sz="2000" b="0" i="0" dirty="0">
                <a:solidFill>
                  <a:srgbClr val="171717"/>
                </a:solidFill>
                <a:effectLst/>
              </a:rPr>
              <a:t> Task </a:t>
            </a:r>
            <a:r>
              <a:rPr lang="en-US" sz="2000" b="0" i="0" dirty="0">
                <a:solidFill>
                  <a:srgbClr val="007D9A"/>
                </a:solidFill>
                <a:effectLst/>
              </a:rPr>
              <a:t>Run</a:t>
            </a:r>
            <a:r>
              <a:rPr lang="en-US" sz="2000" b="0" i="0" dirty="0">
                <a:solidFill>
                  <a:srgbClr val="171717"/>
                </a:solidFill>
                <a:effectLst/>
              </a:rPr>
              <a:t>( </a:t>
            </a:r>
          </a:p>
          <a:p>
            <a:r>
              <a:rPr lang="en-US" sz="2000" dirty="0">
                <a:solidFill>
                  <a:srgbClr val="171717"/>
                </a:solidFill>
              </a:rPr>
              <a:t>	</a:t>
            </a:r>
            <a:r>
              <a:rPr lang="en-US" sz="2000" b="0" i="0" dirty="0">
                <a:solidFill>
                  <a:srgbClr val="171717"/>
                </a:solidFill>
                <a:effectLst/>
              </a:rPr>
              <a:t>[</a:t>
            </a:r>
            <a:r>
              <a:rPr lang="en-US" sz="2000" b="0" i="0" dirty="0" err="1">
                <a:solidFill>
                  <a:srgbClr val="171717"/>
                </a:solidFill>
                <a:effectLst/>
              </a:rPr>
              <a:t>OrchestrationTrigger</a:t>
            </a:r>
            <a:r>
              <a:rPr lang="en-US" sz="2000" b="0" i="0" dirty="0">
                <a:solidFill>
                  <a:srgbClr val="171717"/>
                </a:solidFill>
                <a:effectLst/>
              </a:rPr>
              <a:t>] </a:t>
            </a:r>
            <a:r>
              <a:rPr lang="en-US" sz="2000" b="0" i="0" dirty="0" err="1">
                <a:solidFill>
                  <a:srgbClr val="171717"/>
                </a:solidFill>
                <a:effectLst/>
              </a:rPr>
              <a:t>IDurableOrchestrationContext</a:t>
            </a:r>
            <a:r>
              <a:rPr lang="en-US" sz="2000" b="0" i="0" dirty="0">
                <a:solidFill>
                  <a:srgbClr val="171717"/>
                </a:solidFill>
                <a:effectLst/>
              </a:rPr>
              <a:t> context) </a:t>
            </a:r>
          </a:p>
          <a:p>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var</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 = </a:t>
            </a:r>
            <a:r>
              <a:rPr lang="en-US" sz="2000" b="0" i="0" dirty="0">
                <a:solidFill>
                  <a:srgbClr val="0101FD"/>
                </a:solidFill>
                <a:effectLst/>
              </a:rPr>
              <a:t>new</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a:t>
            </a:r>
            <a:r>
              <a:rPr lang="en-US" sz="2000" b="0" i="0" dirty="0" err="1">
                <a:solidFill>
                  <a:srgbClr val="0101FD"/>
                </a:solidFill>
                <a:effectLst/>
              </a:rPr>
              <a:t>nameof</a:t>
            </a:r>
            <a:r>
              <a:rPr lang="en-US" sz="2000" b="0" i="0" dirty="0">
                <a:solidFill>
                  <a:srgbClr val="171717"/>
                </a:solidFill>
                <a:effectLst/>
              </a:rPr>
              <a:t>(Counter), </a:t>
            </a:r>
            <a:r>
              <a:rPr lang="en-US" sz="2000" b="0" i="0" dirty="0">
                <a:solidFill>
                  <a:srgbClr val="A31515"/>
                </a:solidFill>
                <a:effectLst/>
              </a:rPr>
              <a:t>"</a:t>
            </a:r>
            <a:r>
              <a:rPr lang="en-US" sz="2000" b="0" i="0" dirty="0" err="1">
                <a:solidFill>
                  <a:srgbClr val="A31515"/>
                </a:solidFill>
                <a:effectLst/>
              </a:rPr>
              <a:t>myCounter</a:t>
            </a:r>
            <a:r>
              <a:rPr lang="en-US" sz="2000" b="0" i="0" dirty="0">
                <a:solidFill>
                  <a:srgbClr val="A31515"/>
                </a:solidFill>
                <a:effectLst/>
              </a:rPr>
              <a:t>"</a:t>
            </a:r>
            <a:r>
              <a:rPr lang="en-US" sz="2000" b="0" i="0" dirty="0">
                <a:solidFill>
                  <a:srgbClr val="171717"/>
                </a:solidFill>
                <a:effectLst/>
              </a:rPr>
              <a:t>); </a:t>
            </a:r>
          </a:p>
          <a:p>
            <a:r>
              <a:rPr lang="en-US" sz="2000" dirty="0">
                <a:solidFill>
                  <a:srgbClr val="171717"/>
                </a:solidFill>
              </a:rPr>
              <a:t>	</a:t>
            </a:r>
            <a:r>
              <a:rPr lang="en-US" sz="1400" b="0" i="0" dirty="0">
                <a:solidFill>
                  <a:srgbClr val="008000"/>
                </a:solidFill>
                <a:effectLst/>
              </a:rPr>
              <a:t>// Two-way call to the entity which returns a value - awaits the response</a:t>
            </a:r>
            <a:r>
              <a:rPr lang="en-US" sz="1400" b="0" i="0" dirty="0">
                <a:solidFill>
                  <a:srgbClr val="171717"/>
                </a:solidFill>
                <a:effectLst/>
              </a:rPr>
              <a:t> </a:t>
            </a:r>
          </a:p>
          <a:p>
            <a:r>
              <a:rPr lang="en-US" sz="2000" dirty="0">
                <a:solidFill>
                  <a:srgbClr val="171717"/>
                </a:solidFill>
              </a:rPr>
              <a:t>	</a:t>
            </a:r>
            <a:r>
              <a:rPr lang="en-US" sz="2000" b="0" i="0" dirty="0">
                <a:solidFill>
                  <a:srgbClr val="0101FD"/>
                </a:solidFill>
                <a:effectLst/>
              </a:rPr>
              <a:t>int</a:t>
            </a:r>
            <a:r>
              <a:rPr lang="en-US" sz="2000" b="0" i="0" dirty="0">
                <a:solidFill>
                  <a:srgbClr val="171717"/>
                </a:solidFill>
                <a:effectLst/>
              </a:rPr>
              <a:t> </a:t>
            </a:r>
            <a:r>
              <a:rPr lang="en-US" sz="2000" b="0" i="0" dirty="0" err="1">
                <a:solidFill>
                  <a:srgbClr val="171717"/>
                </a:solidFill>
                <a:effectLst/>
              </a:rPr>
              <a:t>currentValue</a:t>
            </a:r>
            <a:r>
              <a:rPr lang="en-US" sz="2000" b="0" i="0" dirty="0">
                <a:solidFill>
                  <a:srgbClr val="171717"/>
                </a:solidFill>
                <a:effectLst/>
              </a:rPr>
              <a:t> = </a:t>
            </a:r>
            <a:r>
              <a:rPr lang="en-US" sz="2000" b="0" i="0" dirty="0">
                <a:solidFill>
                  <a:srgbClr val="0101FD"/>
                </a:solidFill>
                <a:effectLst/>
              </a:rPr>
              <a:t>await</a:t>
            </a:r>
            <a:r>
              <a:rPr lang="en-US" sz="2000" b="0" i="0" dirty="0">
                <a:solidFill>
                  <a:srgbClr val="171717"/>
                </a:solidFill>
                <a:effectLst/>
              </a:rPr>
              <a:t> </a:t>
            </a:r>
            <a:r>
              <a:rPr lang="en-US" sz="2000" b="0" i="0" dirty="0" err="1">
                <a:solidFill>
                  <a:srgbClr val="171717"/>
                </a:solidFill>
                <a:effectLst/>
              </a:rPr>
              <a:t>context.CallEntityAsync</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a:t>
            </a:r>
            <a:r>
              <a:rPr lang="en-US" sz="2000" b="0" i="0" dirty="0" err="1">
                <a:solidFill>
                  <a:srgbClr val="171717"/>
                </a:solidFill>
                <a:effectLst/>
              </a:rPr>
              <a:t>entityId</a:t>
            </a:r>
            <a:r>
              <a:rPr lang="en-US" sz="2000" b="0" i="0" dirty="0">
                <a:solidFill>
                  <a:srgbClr val="171717"/>
                </a:solidFill>
                <a:effectLst/>
              </a:rPr>
              <a:t>, </a:t>
            </a:r>
            <a:r>
              <a:rPr lang="en-US" sz="2000" b="0" i="0" dirty="0">
                <a:solidFill>
                  <a:srgbClr val="A31515"/>
                </a:solidFill>
                <a:effectLst/>
              </a:rPr>
              <a:t>"Get"</a:t>
            </a:r>
            <a:r>
              <a:rPr lang="en-US" sz="2000" b="0" i="0" dirty="0">
                <a:solidFill>
                  <a:srgbClr val="171717"/>
                </a:solidFill>
                <a:effectLst/>
              </a:rPr>
              <a:t>); 	</a:t>
            </a:r>
            <a:r>
              <a:rPr lang="en-US" sz="2000" b="0" i="0" dirty="0">
                <a:solidFill>
                  <a:srgbClr val="0101FD"/>
                </a:solidFill>
                <a:effectLst/>
              </a:rPr>
              <a:t>if</a:t>
            </a:r>
            <a:r>
              <a:rPr lang="en-US" sz="2000" b="0" i="0" dirty="0">
                <a:solidFill>
                  <a:srgbClr val="171717"/>
                </a:solidFill>
                <a:effectLst/>
              </a:rPr>
              <a:t> (</a:t>
            </a:r>
            <a:r>
              <a:rPr lang="en-US" sz="2000" b="0" i="0" dirty="0" err="1">
                <a:solidFill>
                  <a:srgbClr val="171717"/>
                </a:solidFill>
                <a:effectLst/>
              </a:rPr>
              <a:t>currentValue</a:t>
            </a:r>
            <a:r>
              <a:rPr lang="en-US" sz="2000" b="0" i="0" dirty="0">
                <a:solidFill>
                  <a:srgbClr val="171717"/>
                </a:solidFill>
                <a:effectLst/>
              </a:rPr>
              <a:t> &lt; 10) </a:t>
            </a:r>
          </a:p>
          <a:p>
            <a:r>
              <a:rPr lang="en-US" sz="2000" dirty="0">
                <a:solidFill>
                  <a:srgbClr val="171717"/>
                </a:solidFill>
              </a:rPr>
              <a:t>	</a:t>
            </a:r>
            <a:r>
              <a:rPr lang="en-US" sz="2000" b="0" i="0" dirty="0">
                <a:solidFill>
                  <a:srgbClr val="171717"/>
                </a:solidFill>
                <a:effectLst/>
              </a:rPr>
              <a:t>{ </a:t>
            </a:r>
          </a:p>
          <a:p>
            <a:r>
              <a:rPr lang="en-US" sz="2000" dirty="0">
                <a:solidFill>
                  <a:srgbClr val="171717"/>
                </a:solidFill>
              </a:rPr>
              <a:t>		</a:t>
            </a:r>
            <a:r>
              <a:rPr lang="en-US" sz="1400" b="0" i="0" dirty="0">
                <a:solidFill>
                  <a:srgbClr val="008000"/>
                </a:solidFill>
                <a:effectLst/>
              </a:rPr>
              <a:t>// One-way signal to the entity which updates the value - does not await a response</a:t>
            </a:r>
            <a:r>
              <a:rPr lang="en-US" sz="1400" b="0" i="0" dirty="0">
                <a:solidFill>
                  <a:srgbClr val="171717"/>
                </a:solidFill>
                <a:effectLst/>
              </a:rPr>
              <a:t> </a:t>
            </a:r>
          </a:p>
          <a:p>
            <a:r>
              <a:rPr lang="en-US" sz="2000" dirty="0">
                <a:solidFill>
                  <a:srgbClr val="171717"/>
                </a:solidFill>
              </a:rPr>
              <a:t>		</a:t>
            </a:r>
            <a:r>
              <a:rPr lang="en-US" sz="2000" b="0" i="0" dirty="0" err="1">
                <a:solidFill>
                  <a:srgbClr val="171717"/>
                </a:solidFill>
                <a:effectLst/>
              </a:rPr>
              <a:t>context.SignalEntity</a:t>
            </a:r>
            <a:r>
              <a:rPr lang="en-US" sz="2000" b="0" i="0" dirty="0">
                <a:solidFill>
                  <a:srgbClr val="171717"/>
                </a:solidFill>
                <a:effectLst/>
              </a:rPr>
              <a:t>(</a:t>
            </a:r>
            <a:r>
              <a:rPr lang="en-US" sz="2000" b="0" i="0" dirty="0" err="1">
                <a:solidFill>
                  <a:srgbClr val="171717"/>
                </a:solidFill>
                <a:effectLst/>
              </a:rPr>
              <a:t>entityId</a:t>
            </a:r>
            <a:r>
              <a:rPr lang="en-US" sz="2000" b="0" i="0" dirty="0">
                <a:solidFill>
                  <a:srgbClr val="171717"/>
                </a:solidFill>
                <a:effectLst/>
              </a:rPr>
              <a:t>, </a:t>
            </a:r>
            <a:r>
              <a:rPr lang="en-US" sz="2000" b="0" i="0" dirty="0">
                <a:solidFill>
                  <a:srgbClr val="A31515"/>
                </a:solidFill>
                <a:effectLst/>
              </a:rPr>
              <a:t>"Add"</a:t>
            </a:r>
            <a:r>
              <a:rPr lang="en-US" sz="2000" b="0" i="0" dirty="0">
                <a:solidFill>
                  <a:srgbClr val="171717"/>
                </a:solidFill>
                <a:effectLst/>
              </a:rPr>
              <a:t>, 1); </a:t>
            </a:r>
          </a:p>
          <a:p>
            <a:r>
              <a:rPr lang="en-US" sz="2000" dirty="0">
                <a:solidFill>
                  <a:srgbClr val="171717"/>
                </a:solidFill>
              </a:rPr>
              <a:t>	</a:t>
            </a:r>
            <a:r>
              <a:rPr lang="en-US" sz="2000" b="0" i="0" dirty="0">
                <a:solidFill>
                  <a:srgbClr val="171717"/>
                </a:solidFill>
                <a:effectLst/>
              </a:rPr>
              <a:t>} </a:t>
            </a:r>
          </a:p>
          <a:p>
            <a:r>
              <a:rPr lang="en-US" sz="2000" b="0" i="0" dirty="0">
                <a:solidFill>
                  <a:srgbClr val="171717"/>
                </a:solidFill>
                <a:effectLst/>
              </a:rPr>
              <a:t>}</a:t>
            </a:r>
            <a:endParaRPr lang="en-US" sz="4400" dirty="0"/>
          </a:p>
        </p:txBody>
      </p:sp>
    </p:spTree>
    <p:extLst>
      <p:ext uri="{BB962C8B-B14F-4D97-AF65-F5344CB8AC3E}">
        <p14:creationId xmlns:p14="http://schemas.microsoft.com/office/powerpoint/2010/main" val="14509233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FDD466-5C44-4B2E-AC67-DA76A27CCA2C}"/>
              </a:ext>
            </a:extLst>
          </p:cNvPr>
          <p:cNvSpPr>
            <a:spLocks noGrp="1"/>
          </p:cNvSpPr>
          <p:nvPr>
            <p:ph type="title"/>
          </p:nvPr>
        </p:nvSpPr>
        <p:spPr/>
        <p:txBody>
          <a:bodyPr/>
          <a:lstStyle/>
          <a:p>
            <a:r>
              <a:rPr lang="en-US" dirty="0"/>
              <a:t>Example: Entity signals an entity</a:t>
            </a:r>
          </a:p>
        </p:txBody>
      </p:sp>
      <p:sp>
        <p:nvSpPr>
          <p:cNvPr id="5" name="Text Placeholder 4">
            <a:extLst>
              <a:ext uri="{FF2B5EF4-FFF2-40B4-BE49-F238E27FC236}">
                <a16:creationId xmlns:a16="http://schemas.microsoft.com/office/drawing/2014/main" id="{CADB4B3A-C262-4ECB-8105-AFE0D427CE6E}"/>
              </a:ext>
            </a:extLst>
          </p:cNvPr>
          <p:cNvSpPr>
            <a:spLocks noGrp="1"/>
          </p:cNvSpPr>
          <p:nvPr>
            <p:ph type="body" sz="quarter" idx="10"/>
          </p:nvPr>
        </p:nvSpPr>
        <p:spPr>
          <a:xfrm>
            <a:off x="588263" y="1436688"/>
            <a:ext cx="11018520" cy="3631763"/>
          </a:xfrm>
        </p:spPr>
        <p:txBody>
          <a:bodyPr/>
          <a:lstStyle/>
          <a:p>
            <a:r>
              <a:rPr lang="en-US" sz="2000" b="0" i="0" dirty="0">
                <a:solidFill>
                  <a:srgbClr val="0101FD"/>
                </a:solidFill>
                <a:effectLst/>
              </a:rPr>
              <a:t>	case</a:t>
            </a:r>
            <a:r>
              <a:rPr lang="en-US" sz="2000" b="0" i="0" dirty="0">
                <a:solidFill>
                  <a:srgbClr val="171717"/>
                </a:solidFill>
                <a:effectLst/>
              </a:rPr>
              <a:t> </a:t>
            </a:r>
            <a:r>
              <a:rPr lang="en-US" sz="2000" b="0" i="0" dirty="0">
                <a:solidFill>
                  <a:srgbClr val="A31515"/>
                </a:solidFill>
                <a:effectLst/>
              </a:rPr>
              <a:t>"add"</a:t>
            </a:r>
            <a:r>
              <a:rPr lang="en-US" sz="2000" b="0" i="0" dirty="0">
                <a:solidFill>
                  <a:srgbClr val="171717"/>
                </a:solidFill>
                <a:effectLst/>
              </a:rPr>
              <a:t>: </a:t>
            </a:r>
          </a:p>
          <a:p>
            <a:r>
              <a:rPr lang="en-US" sz="2000" dirty="0">
                <a:solidFill>
                  <a:srgbClr val="171717"/>
                </a:solidFill>
              </a:rPr>
              <a:t>		</a:t>
            </a:r>
            <a:r>
              <a:rPr lang="en-US" sz="2000" b="0" i="0" dirty="0">
                <a:solidFill>
                  <a:srgbClr val="0101FD"/>
                </a:solidFill>
                <a:effectLst/>
              </a:rPr>
              <a:t>var</a:t>
            </a:r>
            <a:r>
              <a:rPr lang="en-US" sz="2000" b="0" i="0" dirty="0">
                <a:solidFill>
                  <a:srgbClr val="171717"/>
                </a:solidFill>
                <a:effectLst/>
              </a:rPr>
              <a:t> </a:t>
            </a:r>
            <a:r>
              <a:rPr lang="en-US" sz="2000" b="0" i="0" dirty="0" err="1">
                <a:solidFill>
                  <a:srgbClr val="171717"/>
                </a:solidFill>
                <a:effectLst/>
              </a:rPr>
              <a:t>currentValue</a:t>
            </a:r>
            <a:r>
              <a:rPr lang="en-US" sz="2000" b="0" i="0" dirty="0">
                <a:solidFill>
                  <a:srgbClr val="171717"/>
                </a:solidFill>
                <a:effectLst/>
              </a:rPr>
              <a:t> = </a:t>
            </a:r>
            <a:r>
              <a:rPr lang="en-US" sz="2000" b="0" i="0" dirty="0" err="1">
                <a:solidFill>
                  <a:srgbClr val="171717"/>
                </a:solidFill>
                <a:effectLst/>
              </a:rPr>
              <a:t>ctx.GetState</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 </a:t>
            </a:r>
          </a:p>
          <a:p>
            <a:r>
              <a:rPr lang="en-US" sz="2000" dirty="0">
                <a:solidFill>
                  <a:srgbClr val="171717"/>
                </a:solidFill>
              </a:rPr>
              <a:t>		</a:t>
            </a:r>
            <a:r>
              <a:rPr lang="en-US" sz="2000" b="0" i="0" dirty="0">
                <a:solidFill>
                  <a:srgbClr val="0101FD"/>
                </a:solidFill>
                <a:effectLst/>
              </a:rPr>
              <a:t>var</a:t>
            </a:r>
            <a:r>
              <a:rPr lang="en-US" sz="2000" b="0" i="0" dirty="0">
                <a:solidFill>
                  <a:srgbClr val="171717"/>
                </a:solidFill>
                <a:effectLst/>
              </a:rPr>
              <a:t> amount = </a:t>
            </a:r>
            <a:r>
              <a:rPr lang="en-US" sz="2000" b="0" i="0" dirty="0" err="1">
                <a:solidFill>
                  <a:srgbClr val="171717"/>
                </a:solidFill>
                <a:effectLst/>
              </a:rPr>
              <a:t>ctx.GetInput</a:t>
            </a:r>
            <a:r>
              <a:rPr lang="en-US" sz="2000" b="0" i="0" dirty="0">
                <a:solidFill>
                  <a:srgbClr val="171717"/>
                </a:solidFill>
                <a:effectLst/>
              </a:rPr>
              <a:t>&lt;</a:t>
            </a:r>
            <a:r>
              <a:rPr lang="en-US" sz="2000" b="0" i="0" dirty="0">
                <a:solidFill>
                  <a:srgbClr val="0101FD"/>
                </a:solidFill>
                <a:effectLst/>
              </a:rPr>
              <a:t>int</a:t>
            </a:r>
            <a:r>
              <a:rPr lang="en-US" sz="2000" b="0" i="0" dirty="0">
                <a:solidFill>
                  <a:srgbClr val="171717"/>
                </a:solidFill>
                <a:effectLst/>
              </a:rPr>
              <a:t>&gt;(); 	</a:t>
            </a:r>
          </a:p>
          <a:p>
            <a:r>
              <a:rPr lang="en-US" sz="2000" dirty="0">
                <a:solidFill>
                  <a:srgbClr val="171717"/>
                </a:solidFill>
              </a:rPr>
              <a:t>		</a:t>
            </a:r>
            <a:r>
              <a:rPr lang="en-US" sz="2000" b="0" i="0" dirty="0">
                <a:solidFill>
                  <a:srgbClr val="0101FD"/>
                </a:solidFill>
                <a:effectLst/>
              </a:rPr>
              <a:t>if</a:t>
            </a:r>
            <a:r>
              <a:rPr lang="en-US" sz="2000" b="0" i="0" dirty="0">
                <a:solidFill>
                  <a:srgbClr val="171717"/>
                </a:solidFill>
                <a:effectLst/>
              </a:rPr>
              <a:t> (</a:t>
            </a:r>
            <a:r>
              <a:rPr lang="en-US" sz="2000" b="0" i="0" dirty="0" err="1">
                <a:solidFill>
                  <a:srgbClr val="171717"/>
                </a:solidFill>
                <a:effectLst/>
              </a:rPr>
              <a:t>currentValue</a:t>
            </a:r>
            <a:r>
              <a:rPr lang="en-US" sz="2000" b="0" i="0" dirty="0">
                <a:solidFill>
                  <a:srgbClr val="171717"/>
                </a:solidFill>
                <a:effectLst/>
              </a:rPr>
              <a:t> &lt; 100 &amp;&amp; </a:t>
            </a:r>
            <a:r>
              <a:rPr lang="en-US" sz="2000" b="0" i="0" dirty="0" err="1">
                <a:solidFill>
                  <a:srgbClr val="171717"/>
                </a:solidFill>
                <a:effectLst/>
              </a:rPr>
              <a:t>currentValue</a:t>
            </a:r>
            <a:r>
              <a:rPr lang="en-US" sz="2000" b="0" i="0" dirty="0">
                <a:solidFill>
                  <a:srgbClr val="171717"/>
                </a:solidFill>
                <a:effectLst/>
              </a:rPr>
              <a:t> + amount &gt;= 100) </a:t>
            </a:r>
          </a:p>
          <a:p>
            <a:r>
              <a:rPr lang="en-US" sz="2000" dirty="0">
                <a:solidFill>
                  <a:srgbClr val="171717"/>
                </a:solidFill>
              </a:rPr>
              <a:t>		</a:t>
            </a:r>
            <a:r>
              <a:rPr lang="en-US" sz="2000" b="0" i="0" dirty="0">
                <a:solidFill>
                  <a:srgbClr val="171717"/>
                </a:solidFill>
                <a:effectLst/>
              </a:rPr>
              <a:t>{ </a:t>
            </a:r>
          </a:p>
          <a:p>
            <a:r>
              <a:rPr lang="en-US" sz="2000" dirty="0">
                <a:solidFill>
                  <a:srgbClr val="171717"/>
                </a:solidFill>
              </a:rPr>
              <a:t>			</a:t>
            </a:r>
            <a:r>
              <a:rPr lang="en-US" sz="2000" b="0" i="0" dirty="0" err="1">
                <a:solidFill>
                  <a:srgbClr val="171717"/>
                </a:solidFill>
                <a:effectLst/>
              </a:rPr>
              <a:t>ctx.SignalEntity</a:t>
            </a:r>
            <a:r>
              <a:rPr lang="en-US" sz="2000" b="0" i="0" dirty="0">
                <a:solidFill>
                  <a:srgbClr val="171717"/>
                </a:solidFill>
                <a:effectLst/>
              </a:rPr>
              <a:t>(</a:t>
            </a:r>
            <a:r>
              <a:rPr lang="en-US" sz="2000" b="0" i="0" dirty="0">
                <a:solidFill>
                  <a:srgbClr val="0101FD"/>
                </a:solidFill>
                <a:effectLst/>
              </a:rPr>
              <a:t>new</a:t>
            </a:r>
            <a:r>
              <a:rPr lang="en-US" sz="2000" b="0" i="0" dirty="0">
                <a:solidFill>
                  <a:srgbClr val="171717"/>
                </a:solidFill>
                <a:effectLst/>
              </a:rPr>
              <a:t> </a:t>
            </a:r>
            <a:r>
              <a:rPr lang="en-US" sz="2000" b="0" i="0" dirty="0" err="1">
                <a:solidFill>
                  <a:srgbClr val="171717"/>
                </a:solidFill>
                <a:effectLst/>
              </a:rPr>
              <a:t>EntityId</a:t>
            </a:r>
            <a:r>
              <a:rPr lang="en-US" sz="2000" b="0" i="0" dirty="0">
                <a:solidFill>
                  <a:srgbClr val="171717"/>
                </a:solidFill>
                <a:effectLst/>
              </a:rPr>
              <a:t>(</a:t>
            </a:r>
            <a:r>
              <a:rPr lang="en-US" sz="2000" b="0" i="0" dirty="0">
                <a:solidFill>
                  <a:srgbClr val="A31515"/>
                </a:solidFill>
                <a:effectLst/>
              </a:rPr>
              <a:t>"</a:t>
            </a:r>
            <a:r>
              <a:rPr lang="en-US" sz="2000" b="0" i="0" dirty="0" err="1">
                <a:solidFill>
                  <a:srgbClr val="A31515"/>
                </a:solidFill>
                <a:effectLst/>
              </a:rPr>
              <a:t>MonitorEntity</a:t>
            </a:r>
            <a:r>
              <a:rPr lang="en-US" sz="2000" b="0" i="0" dirty="0">
                <a:solidFill>
                  <a:srgbClr val="A31515"/>
                </a:solidFill>
                <a:effectLst/>
              </a:rPr>
              <a:t>"</a:t>
            </a:r>
            <a:r>
              <a:rPr lang="en-US" sz="2000" b="0" i="0" dirty="0">
                <a:solidFill>
                  <a:srgbClr val="171717"/>
                </a:solidFill>
                <a:effectLst/>
              </a:rPr>
              <a:t>, </a:t>
            </a:r>
            <a:r>
              <a:rPr lang="en-US" sz="2000" b="0" i="0" dirty="0">
                <a:solidFill>
                  <a:srgbClr val="A31515"/>
                </a:solidFill>
                <a:effectLst/>
              </a:rPr>
              <a:t>""</a:t>
            </a:r>
            <a:r>
              <a:rPr lang="en-US" sz="2000" b="0" i="0" dirty="0">
                <a:solidFill>
                  <a:srgbClr val="171717"/>
                </a:solidFill>
                <a:effectLst/>
              </a:rPr>
              <a:t>), </a:t>
            </a:r>
          </a:p>
          <a:p>
            <a:r>
              <a:rPr lang="en-US" sz="2000" dirty="0">
                <a:solidFill>
                  <a:srgbClr val="171717"/>
                </a:solidFill>
              </a:rPr>
              <a:t>				</a:t>
            </a:r>
            <a:r>
              <a:rPr lang="en-US" sz="2000" b="0" i="0" dirty="0">
                <a:solidFill>
                  <a:srgbClr val="A31515"/>
                </a:solidFill>
                <a:effectLst/>
              </a:rPr>
              <a:t>"milestone-reached"</a:t>
            </a:r>
            <a:r>
              <a:rPr lang="en-US" sz="2000" b="0" i="0" dirty="0">
                <a:solidFill>
                  <a:srgbClr val="171717"/>
                </a:solidFill>
                <a:effectLst/>
              </a:rPr>
              <a:t>, </a:t>
            </a:r>
            <a:r>
              <a:rPr lang="en-US" sz="2000" b="0" i="0" dirty="0" err="1">
                <a:solidFill>
                  <a:srgbClr val="171717"/>
                </a:solidFill>
                <a:effectLst/>
              </a:rPr>
              <a:t>ctx.EntityKey</a:t>
            </a:r>
            <a:r>
              <a:rPr lang="en-US" sz="2000" b="0" i="0" dirty="0">
                <a:solidFill>
                  <a:srgbClr val="171717"/>
                </a:solidFill>
                <a:effectLst/>
              </a:rPr>
              <a:t>); </a:t>
            </a:r>
          </a:p>
          <a:p>
            <a:r>
              <a:rPr lang="en-US" sz="2000" dirty="0">
                <a:solidFill>
                  <a:srgbClr val="171717"/>
                </a:solidFill>
              </a:rPr>
              <a:t>		</a:t>
            </a:r>
            <a:r>
              <a:rPr lang="en-US" sz="2000" b="0" i="0" dirty="0">
                <a:solidFill>
                  <a:srgbClr val="171717"/>
                </a:solidFill>
                <a:effectLst/>
              </a:rPr>
              <a:t>} </a:t>
            </a:r>
          </a:p>
          <a:p>
            <a:r>
              <a:rPr lang="en-US" sz="2000" dirty="0">
                <a:solidFill>
                  <a:srgbClr val="171717"/>
                </a:solidFill>
              </a:rPr>
              <a:t>		</a:t>
            </a:r>
            <a:r>
              <a:rPr lang="en-US" sz="2000" b="0" i="0" dirty="0" err="1">
                <a:solidFill>
                  <a:srgbClr val="171717"/>
                </a:solidFill>
                <a:effectLst/>
              </a:rPr>
              <a:t>ctx.SetState</a:t>
            </a:r>
            <a:r>
              <a:rPr lang="en-US" sz="2000" b="0" i="0" dirty="0">
                <a:solidFill>
                  <a:srgbClr val="171717"/>
                </a:solidFill>
                <a:effectLst/>
              </a:rPr>
              <a:t>(</a:t>
            </a:r>
            <a:r>
              <a:rPr lang="en-US" sz="2000" b="0" i="0" dirty="0" err="1">
                <a:solidFill>
                  <a:srgbClr val="171717"/>
                </a:solidFill>
                <a:effectLst/>
              </a:rPr>
              <a:t>currentValue</a:t>
            </a:r>
            <a:r>
              <a:rPr lang="en-US" sz="2000" b="0" i="0" dirty="0">
                <a:solidFill>
                  <a:srgbClr val="171717"/>
                </a:solidFill>
                <a:effectLst/>
              </a:rPr>
              <a:t> + amount); </a:t>
            </a:r>
          </a:p>
          <a:p>
            <a:r>
              <a:rPr lang="en-US" sz="2000" dirty="0">
                <a:solidFill>
                  <a:srgbClr val="171717"/>
                </a:solidFill>
              </a:rPr>
              <a:t>		</a:t>
            </a:r>
            <a:r>
              <a:rPr lang="en-US" sz="2000" b="0" i="0" dirty="0">
                <a:solidFill>
                  <a:srgbClr val="0101FD"/>
                </a:solidFill>
                <a:effectLst/>
              </a:rPr>
              <a:t>break</a:t>
            </a:r>
            <a:r>
              <a:rPr lang="en-US" sz="2000" b="0" i="0" dirty="0">
                <a:solidFill>
                  <a:srgbClr val="171717"/>
                </a:solidFill>
                <a:effectLst/>
              </a:rPr>
              <a:t>;</a:t>
            </a:r>
            <a:endParaRPr lang="en-US" sz="6000" dirty="0"/>
          </a:p>
        </p:txBody>
      </p:sp>
    </p:spTree>
    <p:extLst>
      <p:ext uri="{BB962C8B-B14F-4D97-AF65-F5344CB8AC3E}">
        <p14:creationId xmlns:p14="http://schemas.microsoft.com/office/powerpoint/2010/main" val="407024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63D9-37A0-4E4D-99C9-F379E25369F9}"/>
              </a:ext>
            </a:extLst>
          </p:cNvPr>
          <p:cNvSpPr>
            <a:spLocks noGrp="1"/>
          </p:cNvSpPr>
          <p:nvPr>
            <p:ph type="title"/>
          </p:nvPr>
        </p:nvSpPr>
        <p:spPr/>
        <p:txBody>
          <a:bodyPr/>
          <a:lstStyle/>
          <a:p>
            <a:r>
              <a:rPr lang="en-US" dirty="0" err="1"/>
              <a:t>Entites</a:t>
            </a:r>
            <a:r>
              <a:rPr lang="en-US" dirty="0"/>
              <a:t> vs. actors</a:t>
            </a:r>
          </a:p>
        </p:txBody>
      </p:sp>
      <p:sp>
        <p:nvSpPr>
          <p:cNvPr id="5" name="Content Placeholder 4">
            <a:extLst>
              <a:ext uri="{FF2B5EF4-FFF2-40B4-BE49-F238E27FC236}">
                <a16:creationId xmlns:a16="http://schemas.microsoft.com/office/drawing/2014/main" id="{5ACE780E-4C1C-46E4-A22C-564D51B98FF8}"/>
              </a:ext>
            </a:extLst>
          </p:cNvPr>
          <p:cNvSpPr>
            <a:spLocks noGrp="1"/>
          </p:cNvSpPr>
          <p:nvPr>
            <p:ph sz="quarter" idx="12"/>
          </p:nvPr>
        </p:nvSpPr>
        <p:spPr>
          <a:xfrm>
            <a:off x="584200" y="1435100"/>
            <a:ext cx="5211763" cy="3447098"/>
          </a:xfrm>
        </p:spPr>
        <p:txBody>
          <a:bodyPr/>
          <a:lstStyle/>
          <a:p>
            <a:r>
              <a:rPr lang="en-US" b="1" dirty="0"/>
              <a:t>Similarities</a:t>
            </a:r>
          </a:p>
          <a:p>
            <a:pPr marL="457200" indent="-457200">
              <a:buFont typeface="Arial" panose="020B0604020202020204" pitchFamily="34" charset="0"/>
              <a:buChar char="•"/>
            </a:pPr>
            <a:r>
              <a:rPr lang="en-US" dirty="0"/>
              <a:t>Use an entity ID</a:t>
            </a:r>
          </a:p>
          <a:p>
            <a:pPr marL="457200" indent="-457200">
              <a:buFont typeface="Arial" panose="020B0604020202020204" pitchFamily="34" charset="0"/>
              <a:buChar char="•"/>
            </a:pPr>
            <a:r>
              <a:rPr lang="en-US" dirty="0"/>
              <a:t>Serial</a:t>
            </a:r>
          </a:p>
          <a:p>
            <a:pPr marL="457200" indent="-457200">
              <a:buFont typeface="Arial" panose="020B0604020202020204" pitchFamily="34" charset="0"/>
              <a:buChar char="•"/>
            </a:pPr>
            <a:r>
              <a:rPr lang="en-US" dirty="0"/>
              <a:t>Created implicitly</a:t>
            </a:r>
          </a:p>
          <a:p>
            <a:pPr marL="457200" indent="-457200">
              <a:buFont typeface="Arial" panose="020B0604020202020204" pitchFamily="34" charset="0"/>
              <a:buChar char="•"/>
            </a:pPr>
            <a:r>
              <a:rPr lang="en-US" dirty="0"/>
              <a:t>Silently unloaded from memory</a:t>
            </a:r>
          </a:p>
          <a:p>
            <a:pPr marL="457200" indent="-457200">
              <a:buFont typeface="Arial" panose="020B0604020202020204" pitchFamily="34" charset="0"/>
              <a:buChar char="•"/>
            </a:pPr>
            <a:endParaRPr lang="en-US" dirty="0"/>
          </a:p>
        </p:txBody>
      </p:sp>
      <p:sp>
        <p:nvSpPr>
          <p:cNvPr id="6" name="Content Placeholder 5">
            <a:extLst>
              <a:ext uri="{FF2B5EF4-FFF2-40B4-BE49-F238E27FC236}">
                <a16:creationId xmlns:a16="http://schemas.microsoft.com/office/drawing/2014/main" id="{D3958C64-5FE4-45F3-8E80-8E6C7C49DB90}"/>
              </a:ext>
            </a:extLst>
          </p:cNvPr>
          <p:cNvSpPr>
            <a:spLocks noGrp="1"/>
          </p:cNvSpPr>
          <p:nvPr>
            <p:ph sz="quarter" idx="13"/>
          </p:nvPr>
        </p:nvSpPr>
        <p:spPr>
          <a:xfrm>
            <a:off x="6389688" y="1435100"/>
            <a:ext cx="5219700" cy="3877985"/>
          </a:xfrm>
        </p:spPr>
        <p:txBody>
          <a:bodyPr/>
          <a:lstStyle/>
          <a:p>
            <a:r>
              <a:rPr lang="en-US" b="1" dirty="0"/>
              <a:t>Differences</a:t>
            </a:r>
          </a:p>
          <a:p>
            <a:pPr marL="457200" indent="-457200">
              <a:buFont typeface="Arial" panose="020B0604020202020204" pitchFamily="34" charset="0"/>
              <a:buChar char="•"/>
            </a:pPr>
            <a:r>
              <a:rPr lang="en-US" dirty="0"/>
              <a:t>Prioritize durability</a:t>
            </a:r>
          </a:p>
          <a:p>
            <a:pPr marL="457200" indent="-457200">
              <a:buFont typeface="Arial" panose="020B0604020202020204" pitchFamily="34" charset="0"/>
              <a:buChar char="•"/>
            </a:pPr>
            <a:r>
              <a:rPr lang="en-US" dirty="0"/>
              <a:t>No timeouts</a:t>
            </a:r>
          </a:p>
          <a:p>
            <a:pPr marL="457200" indent="-457200">
              <a:buFont typeface="Arial" panose="020B0604020202020204" pitchFamily="34" charset="0"/>
              <a:buChar char="•"/>
            </a:pPr>
            <a:r>
              <a:rPr lang="en-US" dirty="0"/>
              <a:t>Messages sent reliably, in order</a:t>
            </a:r>
          </a:p>
          <a:p>
            <a:pPr marL="457200" indent="-457200">
              <a:buFont typeface="Arial" panose="020B0604020202020204" pitchFamily="34" charset="0"/>
              <a:buChar char="•"/>
            </a:pPr>
            <a:r>
              <a:rPr lang="en-US" dirty="0"/>
              <a:t>Only one-way messaging (aka signaling)</a:t>
            </a:r>
          </a:p>
          <a:p>
            <a:pPr marL="457200" indent="-457200">
              <a:buFont typeface="Arial" panose="020B0604020202020204" pitchFamily="34" charset="0"/>
              <a:buChar char="•"/>
            </a:pPr>
            <a:r>
              <a:rPr lang="en-US" dirty="0"/>
              <a:t>No deadlocks</a:t>
            </a:r>
          </a:p>
        </p:txBody>
      </p:sp>
    </p:spTree>
    <p:extLst>
      <p:ext uri="{BB962C8B-B14F-4D97-AF65-F5344CB8AC3E}">
        <p14:creationId xmlns:p14="http://schemas.microsoft.com/office/powerpoint/2010/main" val="78894281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EC2D-8806-43DC-A093-7DCCD5B64DB7}"/>
              </a:ext>
            </a:extLst>
          </p:cNvPr>
          <p:cNvSpPr>
            <a:spLocks noGrp="1"/>
          </p:cNvSpPr>
          <p:nvPr>
            <p:ph type="title"/>
          </p:nvPr>
        </p:nvSpPr>
        <p:spPr>
          <a:xfrm>
            <a:off x="588263" y="2873414"/>
            <a:ext cx="4159950" cy="1107996"/>
          </a:xfrm>
        </p:spPr>
        <p:txBody>
          <a:bodyPr/>
          <a:lstStyle/>
          <a:p>
            <a:r>
              <a:rPr lang="en-US" dirty="0"/>
              <a:t>Azure Functions:</a:t>
            </a:r>
            <a:br>
              <a:rPr lang="en-US" dirty="0"/>
            </a:br>
            <a:r>
              <a:rPr lang="en-US" dirty="0"/>
              <a:t>Security</a:t>
            </a:r>
          </a:p>
        </p:txBody>
      </p:sp>
    </p:spTree>
    <p:extLst>
      <p:ext uri="{BB962C8B-B14F-4D97-AF65-F5344CB8AC3E}">
        <p14:creationId xmlns:p14="http://schemas.microsoft.com/office/powerpoint/2010/main" val="21212260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Security Center</a:t>
            </a:r>
          </a:p>
        </p:txBody>
      </p:sp>
      <p:sp>
        <p:nvSpPr>
          <p:cNvPr id="5" name="Text Placeholder 4">
            <a:extLst>
              <a:ext uri="{FF2B5EF4-FFF2-40B4-BE49-F238E27FC236}">
                <a16:creationId xmlns:a16="http://schemas.microsoft.com/office/drawing/2014/main" id="{ABBC4C1F-EF2B-46F2-A56B-31BCDED6F19F}"/>
              </a:ext>
            </a:extLst>
          </p:cNvPr>
          <p:cNvSpPr>
            <a:spLocks noGrp="1"/>
          </p:cNvSpPr>
          <p:nvPr>
            <p:ph type="body" sz="quarter" idx="11"/>
          </p:nvPr>
        </p:nvSpPr>
        <p:spPr>
          <a:xfrm>
            <a:off x="4941888" y="2285568"/>
            <a:ext cx="6667500" cy="2283702"/>
          </a:xfrm>
        </p:spPr>
        <p:txBody>
          <a:bodyPr/>
          <a:lstStyle/>
          <a:p>
            <a:r>
              <a:rPr lang="en-US" dirty="0"/>
              <a:t>Provides assessment of misconfiguration</a:t>
            </a:r>
          </a:p>
          <a:p>
            <a:r>
              <a:rPr lang="en-US" dirty="0"/>
              <a:t>Identifies widespread scanning and distributed attacks</a:t>
            </a:r>
          </a:p>
          <a:p>
            <a:endParaRPr lang="en-US" sz="1600" dirty="0">
              <a:hlinkClick r:id="rId3"/>
            </a:endParaRPr>
          </a:p>
          <a:p>
            <a:r>
              <a:rPr lang="en-US" sz="1800" dirty="0">
                <a:hlinkClick r:id="rId3"/>
              </a:rPr>
              <a:t>https://docs.microsoft.com/en-us/azure/security-center/alerts-reference#alerts-azureappserv</a:t>
            </a:r>
            <a:endParaRPr lang="en-US" sz="3200" dirty="0"/>
          </a:p>
        </p:txBody>
      </p:sp>
    </p:spTree>
    <p:extLst>
      <p:ext uri="{BB962C8B-B14F-4D97-AF65-F5344CB8AC3E}">
        <p14:creationId xmlns:p14="http://schemas.microsoft.com/office/powerpoint/2010/main" val="108100044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p:txBody>
          <a:bodyPr/>
          <a:lstStyle/>
          <a:p>
            <a:r>
              <a:rPr lang="en-US" dirty="0"/>
              <a:t>Operations:</a:t>
            </a:r>
            <a:br>
              <a:rPr lang="en-US" dirty="0"/>
            </a:br>
            <a:r>
              <a:rPr lang="en-US" dirty="0"/>
              <a:t>Log and monitor</a:t>
            </a:r>
          </a:p>
        </p:txBody>
      </p:sp>
      <p:sp>
        <p:nvSpPr>
          <p:cNvPr id="5" name="Text Placeholder 4">
            <a:extLst>
              <a:ext uri="{FF2B5EF4-FFF2-40B4-BE49-F238E27FC236}">
                <a16:creationId xmlns:a16="http://schemas.microsoft.com/office/drawing/2014/main" id="{ABBC4C1F-EF2B-46F2-A56B-31BCDED6F19F}"/>
              </a:ext>
            </a:extLst>
          </p:cNvPr>
          <p:cNvSpPr>
            <a:spLocks noGrp="1"/>
          </p:cNvSpPr>
          <p:nvPr>
            <p:ph type="body" sz="quarter" idx="11"/>
          </p:nvPr>
        </p:nvSpPr>
        <p:spPr>
          <a:xfrm>
            <a:off x="4941888" y="2005486"/>
            <a:ext cx="6667500" cy="2843855"/>
          </a:xfrm>
        </p:spPr>
        <p:txBody>
          <a:bodyPr/>
          <a:lstStyle/>
          <a:p>
            <a:r>
              <a:rPr lang="en-US" dirty="0"/>
              <a:t>Detect attacks through activity monitoring</a:t>
            </a:r>
          </a:p>
          <a:p>
            <a:r>
              <a:rPr lang="en-US" dirty="0"/>
              <a:t>Application Insights detects performance anomalies</a:t>
            </a:r>
          </a:p>
          <a:p>
            <a:r>
              <a:rPr lang="en-US" dirty="0"/>
              <a:t>Consolidate function app logs with system events</a:t>
            </a:r>
          </a:p>
          <a:p>
            <a:r>
              <a:rPr lang="en-US" dirty="0"/>
              <a:t>Azure Security Baseline for Functions</a:t>
            </a:r>
          </a:p>
        </p:txBody>
      </p:sp>
    </p:spTree>
    <p:extLst>
      <p:ext uri="{BB962C8B-B14F-4D97-AF65-F5344CB8AC3E}">
        <p14:creationId xmlns:p14="http://schemas.microsoft.com/office/powerpoint/2010/main" val="29704667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Require HTTPS</a:t>
            </a:r>
          </a:p>
        </p:txBody>
      </p:sp>
      <p:sp>
        <p:nvSpPr>
          <p:cNvPr id="5" name="Text Placeholder 4">
            <a:extLst>
              <a:ext uri="{FF2B5EF4-FFF2-40B4-BE49-F238E27FC236}">
                <a16:creationId xmlns:a16="http://schemas.microsoft.com/office/drawing/2014/main" id="{ABBC4C1F-EF2B-46F2-A56B-31BCDED6F19F}"/>
              </a:ext>
            </a:extLst>
          </p:cNvPr>
          <p:cNvSpPr>
            <a:spLocks noGrp="1"/>
          </p:cNvSpPr>
          <p:nvPr>
            <p:ph type="body" sz="quarter" idx="11"/>
          </p:nvPr>
        </p:nvSpPr>
        <p:spPr>
          <a:xfrm>
            <a:off x="4941888" y="2220931"/>
            <a:ext cx="6667500" cy="2412968"/>
          </a:xfrm>
        </p:spPr>
        <p:txBody>
          <a:bodyPr/>
          <a:lstStyle/>
          <a:p>
            <a:r>
              <a:rPr lang="en-US" dirty="0"/>
              <a:t>No need to use application middleware</a:t>
            </a:r>
          </a:p>
          <a:p>
            <a:r>
              <a:rPr lang="en-US" dirty="0"/>
              <a:t>Remember to enforce TLS version 1.2</a:t>
            </a:r>
          </a:p>
          <a:p>
            <a:r>
              <a:rPr lang="en-US" dirty="0"/>
              <a:t>App Service offers free SSL certificates</a:t>
            </a:r>
          </a:p>
          <a:p>
            <a:r>
              <a:rPr lang="en-US" b="1" dirty="0"/>
              <a:t>Pro-tip</a:t>
            </a:r>
            <a:r>
              <a:rPr lang="en-US" dirty="0"/>
              <a:t>: importing certificates from Azure Key Vault eases resource movement</a:t>
            </a:r>
          </a:p>
        </p:txBody>
      </p:sp>
    </p:spTree>
    <p:extLst>
      <p:ext uri="{BB962C8B-B14F-4D97-AF65-F5344CB8AC3E}">
        <p14:creationId xmlns:p14="http://schemas.microsoft.com/office/powerpoint/2010/main" val="14722127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Access keys</a:t>
            </a:r>
          </a:p>
        </p:txBody>
      </p:sp>
      <p:sp>
        <p:nvSpPr>
          <p:cNvPr id="5" name="Text Placeholder 4">
            <a:extLst>
              <a:ext uri="{FF2B5EF4-FFF2-40B4-BE49-F238E27FC236}">
                <a16:creationId xmlns:a16="http://schemas.microsoft.com/office/drawing/2014/main" id="{ABBC4C1F-EF2B-46F2-A56B-31BCDED6F19F}"/>
              </a:ext>
            </a:extLst>
          </p:cNvPr>
          <p:cNvSpPr>
            <a:spLocks noGrp="1"/>
          </p:cNvSpPr>
          <p:nvPr>
            <p:ph type="body" sz="quarter" idx="11"/>
          </p:nvPr>
        </p:nvSpPr>
        <p:spPr>
          <a:xfrm>
            <a:off x="4941888" y="2694907"/>
            <a:ext cx="6667500" cy="1465016"/>
          </a:xfrm>
        </p:spPr>
        <p:txBody>
          <a:bodyPr/>
          <a:lstStyle/>
          <a:p>
            <a:r>
              <a:rPr lang="en-US" b="1" dirty="0"/>
              <a:t>Function/host </a:t>
            </a:r>
            <a:r>
              <a:rPr lang="en-US" dirty="0"/>
              <a:t>keys for external access</a:t>
            </a:r>
          </a:p>
          <a:p>
            <a:r>
              <a:rPr lang="en-US" b="1" i="1" dirty="0"/>
              <a:t>_master</a:t>
            </a:r>
            <a:r>
              <a:rPr lang="en-US" dirty="0"/>
              <a:t> provides administrative access</a:t>
            </a:r>
          </a:p>
          <a:p>
            <a:r>
              <a:rPr lang="en-US" b="1" dirty="0"/>
              <a:t>System keys </a:t>
            </a:r>
            <a:r>
              <a:rPr lang="en-US" dirty="0"/>
              <a:t>are for internal components</a:t>
            </a:r>
          </a:p>
        </p:txBody>
      </p:sp>
    </p:spTree>
    <p:extLst>
      <p:ext uri="{BB962C8B-B14F-4D97-AF65-F5344CB8AC3E}">
        <p14:creationId xmlns:p14="http://schemas.microsoft.com/office/powerpoint/2010/main" val="140434689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596417"/>
            <a:ext cx="3182027" cy="1661993"/>
          </a:xfrm>
        </p:spPr>
        <p:txBody>
          <a:bodyPr/>
          <a:lstStyle/>
          <a:p>
            <a:r>
              <a:rPr lang="en-US" dirty="0"/>
              <a:t>Operations:</a:t>
            </a:r>
            <a:br>
              <a:rPr lang="en-US" dirty="0"/>
            </a:br>
            <a:r>
              <a:rPr lang="en-US" dirty="0"/>
              <a:t>Access keys comparison</a:t>
            </a:r>
          </a:p>
        </p:txBody>
      </p:sp>
      <p:graphicFrame>
        <p:nvGraphicFramePr>
          <p:cNvPr id="6" name="Table 6">
            <a:extLst>
              <a:ext uri="{FF2B5EF4-FFF2-40B4-BE49-F238E27FC236}">
                <a16:creationId xmlns:a16="http://schemas.microsoft.com/office/drawing/2014/main" id="{A821D9C7-AB0B-420B-8FDF-69EDBCA9F4D4}"/>
              </a:ext>
            </a:extLst>
          </p:cNvPr>
          <p:cNvGraphicFramePr>
            <a:graphicFrameLocks noGrp="1"/>
          </p:cNvGraphicFramePr>
          <p:nvPr>
            <p:extLst>
              <p:ext uri="{D42A27DB-BD31-4B8C-83A1-F6EECF244321}">
                <p14:modId xmlns:p14="http://schemas.microsoft.com/office/powerpoint/2010/main" val="1517931881"/>
              </p:ext>
            </p:extLst>
          </p:nvPr>
        </p:nvGraphicFramePr>
        <p:xfrm>
          <a:off x="4809745" y="858235"/>
          <a:ext cx="6793992" cy="5138355"/>
        </p:xfrm>
        <a:graphic>
          <a:graphicData uri="http://schemas.openxmlformats.org/drawingml/2006/table">
            <a:tbl>
              <a:tblPr firstRow="1" bandRow="1">
                <a:tableStyleId>{5C22544A-7EE6-4342-B048-85BDC9FD1C3A}</a:tableStyleId>
              </a:tblPr>
              <a:tblGrid>
                <a:gridCol w="2084832">
                  <a:extLst>
                    <a:ext uri="{9D8B030D-6E8A-4147-A177-3AD203B41FA5}">
                      <a16:colId xmlns:a16="http://schemas.microsoft.com/office/drawing/2014/main" val="93122431"/>
                    </a:ext>
                  </a:extLst>
                </a:gridCol>
                <a:gridCol w="2121408">
                  <a:extLst>
                    <a:ext uri="{9D8B030D-6E8A-4147-A177-3AD203B41FA5}">
                      <a16:colId xmlns:a16="http://schemas.microsoft.com/office/drawing/2014/main" val="2481303947"/>
                    </a:ext>
                  </a:extLst>
                </a:gridCol>
                <a:gridCol w="2587752">
                  <a:extLst>
                    <a:ext uri="{9D8B030D-6E8A-4147-A177-3AD203B41FA5}">
                      <a16:colId xmlns:a16="http://schemas.microsoft.com/office/drawing/2014/main" val="3509279314"/>
                    </a:ext>
                  </a:extLst>
                </a:gridCol>
              </a:tblGrid>
              <a:tr h="578089">
                <a:tc>
                  <a:txBody>
                    <a:bodyPr/>
                    <a:lstStyle/>
                    <a:p>
                      <a:pPr algn="ctr"/>
                      <a:r>
                        <a:rPr lang="en-US" dirty="0"/>
                        <a:t>Scenario</a:t>
                      </a:r>
                    </a:p>
                  </a:txBody>
                  <a:tcPr anchor="ctr"/>
                </a:tc>
                <a:tc>
                  <a:txBody>
                    <a:bodyPr/>
                    <a:lstStyle/>
                    <a:p>
                      <a:pPr algn="ctr"/>
                      <a:r>
                        <a:rPr lang="en-US" dirty="0"/>
                        <a:t>Scope</a:t>
                      </a:r>
                    </a:p>
                  </a:txBody>
                  <a:tcPr anchor="ctr"/>
                </a:tc>
                <a:tc>
                  <a:txBody>
                    <a:bodyPr/>
                    <a:lstStyle/>
                    <a:p>
                      <a:pPr algn="ctr"/>
                      <a:r>
                        <a:rPr lang="en-US" b="1" dirty="0"/>
                        <a:t>Possible keys to use</a:t>
                      </a:r>
                    </a:p>
                  </a:txBody>
                  <a:tcPr anchor="ctr"/>
                </a:tc>
                <a:extLst>
                  <a:ext uri="{0D108BD9-81ED-4DB2-BD59-A6C34878D82A}">
                    <a16:rowId xmlns:a16="http://schemas.microsoft.com/office/drawing/2014/main" val="157238811"/>
                  </a:ext>
                </a:extLst>
              </a:tr>
              <a:tr h="575950">
                <a:tc>
                  <a:txBody>
                    <a:bodyPr/>
                    <a:lstStyle/>
                    <a:p>
                      <a:r>
                        <a:rPr lang="en-US" dirty="0"/>
                        <a:t>Execute a function</a:t>
                      </a:r>
                    </a:p>
                  </a:txBody>
                  <a:tcPr anchor="ctr"/>
                </a:tc>
                <a:tc>
                  <a:txBody>
                    <a:bodyPr/>
                    <a:lstStyle/>
                    <a:p>
                      <a:r>
                        <a:rPr lang="en-US" dirty="0"/>
                        <a:t>Specific function</a:t>
                      </a:r>
                    </a:p>
                  </a:txBody>
                  <a:tcPr anchor="ctr"/>
                </a:tc>
                <a:tc>
                  <a:txBody>
                    <a:bodyPr/>
                    <a:lstStyle/>
                    <a:p>
                      <a:pPr algn="ctr"/>
                      <a:r>
                        <a:rPr lang="en-US" b="1" dirty="0"/>
                        <a:t>Function</a:t>
                      </a:r>
                    </a:p>
                  </a:txBody>
                  <a:tcPr anchor="ctr"/>
                </a:tc>
                <a:extLst>
                  <a:ext uri="{0D108BD9-81ED-4DB2-BD59-A6C34878D82A}">
                    <a16:rowId xmlns:a16="http://schemas.microsoft.com/office/drawing/2014/main" val="147468454"/>
                  </a:ext>
                </a:extLst>
              </a:tr>
              <a:tr h="575950">
                <a:tc>
                  <a:txBody>
                    <a:bodyPr/>
                    <a:lstStyle/>
                    <a:p>
                      <a:r>
                        <a:rPr lang="en-US" dirty="0"/>
                        <a:t>Execute a function</a:t>
                      </a:r>
                    </a:p>
                  </a:txBody>
                  <a:tcPr anchor="ctr"/>
                </a:tc>
                <a:tc>
                  <a:txBody>
                    <a:bodyPr/>
                    <a:lstStyle/>
                    <a:p>
                      <a:r>
                        <a:rPr lang="en-US" dirty="0"/>
                        <a:t>Any function</a:t>
                      </a:r>
                    </a:p>
                  </a:txBody>
                  <a:tcPr anchor="ctr"/>
                </a:tc>
                <a:tc>
                  <a:txBody>
                    <a:bodyPr/>
                    <a:lstStyle/>
                    <a:p>
                      <a:pPr algn="ctr"/>
                      <a:r>
                        <a:rPr lang="en-US" b="1" dirty="0"/>
                        <a:t>Function or host</a:t>
                      </a:r>
                    </a:p>
                  </a:txBody>
                  <a:tcPr anchor="ctr"/>
                </a:tc>
                <a:extLst>
                  <a:ext uri="{0D108BD9-81ED-4DB2-BD59-A6C34878D82A}">
                    <a16:rowId xmlns:a16="http://schemas.microsoft.com/office/drawing/2014/main" val="470584707"/>
                  </a:ext>
                </a:extLst>
              </a:tr>
              <a:tr h="994107">
                <a:tc>
                  <a:txBody>
                    <a:bodyPr/>
                    <a:lstStyle/>
                    <a:p>
                      <a:r>
                        <a:rPr lang="en-US" dirty="0"/>
                        <a:t>Call an admin endpoint</a:t>
                      </a:r>
                    </a:p>
                  </a:txBody>
                  <a:tcPr anchor="ctr"/>
                </a:tc>
                <a:tc>
                  <a:txBody>
                    <a:bodyPr/>
                    <a:lstStyle/>
                    <a:p>
                      <a:r>
                        <a:rPr lang="en-US" dirty="0"/>
                        <a:t>Function app</a:t>
                      </a:r>
                    </a:p>
                  </a:txBody>
                  <a:tcPr anchor="ctr"/>
                </a:tc>
                <a:tc>
                  <a:txBody>
                    <a:bodyPr/>
                    <a:lstStyle/>
                    <a:p>
                      <a:pPr algn="ctr"/>
                      <a:r>
                        <a:rPr lang="en-US" b="1" dirty="0"/>
                        <a:t>Master key</a:t>
                      </a:r>
                    </a:p>
                  </a:txBody>
                  <a:tcPr anchor="ctr"/>
                </a:tc>
                <a:extLst>
                  <a:ext uri="{0D108BD9-81ED-4DB2-BD59-A6C34878D82A}">
                    <a16:rowId xmlns:a16="http://schemas.microsoft.com/office/drawing/2014/main" val="530264636"/>
                  </a:ext>
                </a:extLst>
              </a:tr>
              <a:tr h="994107">
                <a:tc>
                  <a:txBody>
                    <a:bodyPr/>
                    <a:lstStyle/>
                    <a:p>
                      <a:r>
                        <a:rPr lang="en-US" dirty="0"/>
                        <a:t>Call Durable Task extension APIs</a:t>
                      </a:r>
                    </a:p>
                  </a:txBody>
                  <a:tcPr anchor="ctr"/>
                </a:tc>
                <a:tc>
                  <a:txBody>
                    <a:bodyPr/>
                    <a:lstStyle/>
                    <a:p>
                      <a:r>
                        <a:rPr lang="en-US" dirty="0"/>
                        <a:t>Function app</a:t>
                      </a:r>
                    </a:p>
                  </a:txBody>
                  <a:tcPr anchor="ctr"/>
                </a:tc>
                <a:tc>
                  <a:txBody>
                    <a:bodyPr/>
                    <a:lstStyle/>
                    <a:p>
                      <a:pPr algn="ctr"/>
                      <a:r>
                        <a:rPr lang="en-US" b="1" dirty="0"/>
                        <a:t>System</a:t>
                      </a:r>
                    </a:p>
                  </a:txBody>
                  <a:tcPr anchor="ctr"/>
                </a:tc>
                <a:extLst>
                  <a:ext uri="{0D108BD9-81ED-4DB2-BD59-A6C34878D82A}">
                    <a16:rowId xmlns:a16="http://schemas.microsoft.com/office/drawing/2014/main" val="2853227806"/>
                  </a:ext>
                </a:extLst>
              </a:tr>
              <a:tr h="1420152">
                <a:tc>
                  <a:txBody>
                    <a:bodyPr/>
                    <a:lstStyle/>
                    <a:p>
                      <a:r>
                        <a:rPr lang="en-US" dirty="0"/>
                        <a:t>Call an extension-specific webhook (internal)</a:t>
                      </a:r>
                    </a:p>
                  </a:txBody>
                  <a:tcPr anchor="ctr"/>
                </a:tc>
                <a:tc>
                  <a:txBody>
                    <a:bodyPr/>
                    <a:lstStyle/>
                    <a:p>
                      <a:r>
                        <a:rPr lang="en-US" dirty="0"/>
                        <a:t>Function app</a:t>
                      </a:r>
                    </a:p>
                  </a:txBody>
                  <a:tcPr anchor="ctr"/>
                </a:tc>
                <a:tc>
                  <a:txBody>
                    <a:bodyPr/>
                    <a:lstStyle/>
                    <a:p>
                      <a:pPr algn="ctr"/>
                      <a:r>
                        <a:rPr lang="en-US" b="1" dirty="0"/>
                        <a:t>System</a:t>
                      </a:r>
                    </a:p>
                  </a:txBody>
                  <a:tcPr anchor="ctr"/>
                </a:tc>
                <a:extLst>
                  <a:ext uri="{0D108BD9-81ED-4DB2-BD59-A6C34878D82A}">
                    <a16:rowId xmlns:a16="http://schemas.microsoft.com/office/drawing/2014/main" val="1578023757"/>
                  </a:ext>
                </a:extLst>
              </a:tr>
            </a:tbl>
          </a:graphicData>
        </a:graphic>
      </p:graphicFrame>
    </p:spTree>
    <p:extLst>
      <p:ext uri="{BB962C8B-B14F-4D97-AF65-F5344CB8AC3E}">
        <p14:creationId xmlns:p14="http://schemas.microsoft.com/office/powerpoint/2010/main" val="399225179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Authentication</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737994"/>
            <a:ext cx="6667500" cy="1378839"/>
          </a:xfrm>
        </p:spPr>
        <p:txBody>
          <a:bodyPr/>
          <a:lstStyle/>
          <a:p>
            <a:r>
              <a:rPr lang="en-US" dirty="0"/>
              <a:t>Enable App Service Authentication/Authorization</a:t>
            </a:r>
          </a:p>
          <a:p>
            <a:r>
              <a:rPr lang="en-US" dirty="0"/>
              <a:t>Use Azure API Management</a:t>
            </a:r>
          </a:p>
        </p:txBody>
      </p:sp>
    </p:spTree>
    <p:extLst>
      <p:ext uri="{BB962C8B-B14F-4D97-AF65-F5344CB8AC3E}">
        <p14:creationId xmlns:p14="http://schemas.microsoft.com/office/powerpoint/2010/main" val="23808715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148828"/>
          </a:xfrm>
        </p:spPr>
        <p:txBody>
          <a:bodyPr/>
          <a:lstStyle/>
          <a:p>
            <a:r>
              <a:rPr lang="en-US" dirty="0"/>
              <a:t>Application Modernization</a:t>
            </a:r>
          </a:p>
          <a:p>
            <a:r>
              <a:rPr lang="en-US" dirty="0"/>
              <a:t>Azure Serverless</a:t>
            </a:r>
          </a:p>
          <a:p>
            <a:r>
              <a:rPr lang="en-US" dirty="0"/>
              <a:t>Reference Serverless Application</a:t>
            </a:r>
          </a:p>
          <a:p>
            <a:r>
              <a:rPr lang="en-US" dirty="0"/>
              <a:t>Functions</a:t>
            </a:r>
          </a:p>
          <a:p>
            <a:r>
              <a:rPr lang="en-US" dirty="0"/>
              <a:t>Durable Functions</a:t>
            </a:r>
          </a:p>
          <a:p>
            <a:r>
              <a:rPr lang="en-US" dirty="0"/>
              <a:t>Durable Entities</a:t>
            </a:r>
          </a:p>
          <a:p>
            <a:r>
              <a:rPr lang="en-US" dirty="0"/>
              <a:t>Security</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Permissions</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436374"/>
            <a:ext cx="6872160" cy="1982081"/>
          </a:xfrm>
        </p:spPr>
        <p:txBody>
          <a:bodyPr/>
          <a:lstStyle/>
          <a:p>
            <a:r>
              <a:rPr lang="en-US" dirty="0"/>
              <a:t>Run with the lowest possible permissions</a:t>
            </a:r>
          </a:p>
          <a:p>
            <a:r>
              <a:rPr lang="en-US" dirty="0"/>
              <a:t>Organize functions by privilege</a:t>
            </a:r>
          </a:p>
          <a:p>
            <a:r>
              <a:rPr lang="en-US" dirty="0"/>
              <a:t>Use managed identities</a:t>
            </a:r>
          </a:p>
          <a:p>
            <a:r>
              <a:rPr lang="en-US" dirty="0"/>
              <a:t>Restrict cross-origin request sharing (CORS)</a:t>
            </a:r>
          </a:p>
        </p:txBody>
      </p:sp>
    </p:spTree>
    <p:extLst>
      <p:ext uri="{BB962C8B-B14F-4D97-AF65-F5344CB8AC3E}">
        <p14:creationId xmlns:p14="http://schemas.microsoft.com/office/powerpoint/2010/main" val="390705866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596417"/>
            <a:ext cx="3182027" cy="1661993"/>
          </a:xfrm>
        </p:spPr>
        <p:txBody>
          <a:bodyPr/>
          <a:lstStyle/>
          <a:p>
            <a:r>
              <a:rPr lang="en-US" dirty="0"/>
              <a:t>Operations:</a:t>
            </a:r>
            <a:br>
              <a:rPr lang="en-US" dirty="0"/>
            </a:br>
            <a:r>
              <a:rPr lang="en-US" dirty="0"/>
              <a:t>Secret management</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737996"/>
            <a:ext cx="6872160" cy="1378839"/>
          </a:xfrm>
        </p:spPr>
        <p:txBody>
          <a:bodyPr/>
          <a:lstStyle/>
          <a:p>
            <a:r>
              <a:rPr lang="en-US" dirty="0"/>
              <a:t>Application settings is an easy-to-use but limited option</a:t>
            </a:r>
          </a:p>
          <a:p>
            <a:r>
              <a:rPr lang="en-US" dirty="0"/>
              <a:t>Key Vault toughens security exponentially</a:t>
            </a:r>
          </a:p>
        </p:txBody>
      </p:sp>
    </p:spTree>
    <p:extLst>
      <p:ext uri="{BB962C8B-B14F-4D97-AF65-F5344CB8AC3E}">
        <p14:creationId xmlns:p14="http://schemas.microsoft.com/office/powerpoint/2010/main" val="285512293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Usage quotas</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737997"/>
            <a:ext cx="6872160" cy="1378839"/>
          </a:xfrm>
        </p:spPr>
        <p:txBody>
          <a:bodyPr/>
          <a:lstStyle/>
          <a:p>
            <a:r>
              <a:rPr lang="en-US" dirty="0"/>
              <a:t>Configure a daily GB-sec to prevent </a:t>
            </a:r>
            <a:r>
              <a:rPr lang="en-US" i="1" dirty="0"/>
              <a:t>denial-of-wallet </a:t>
            </a:r>
            <a:r>
              <a:rPr lang="en-US" dirty="0"/>
              <a:t>attacks</a:t>
            </a:r>
          </a:p>
          <a:p>
            <a:r>
              <a:rPr lang="en-US" dirty="0"/>
              <a:t>Mix this technique with APIM’s rate limiting</a:t>
            </a:r>
          </a:p>
        </p:txBody>
      </p:sp>
    </p:spTree>
    <p:extLst>
      <p:ext uri="{BB962C8B-B14F-4D97-AF65-F5344CB8AC3E}">
        <p14:creationId xmlns:p14="http://schemas.microsoft.com/office/powerpoint/2010/main" val="39024168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Data validation</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996530"/>
            <a:ext cx="6872160" cy="861774"/>
          </a:xfrm>
        </p:spPr>
        <p:txBody>
          <a:bodyPr/>
          <a:lstStyle/>
          <a:p>
            <a:r>
              <a:rPr lang="en-US" dirty="0"/>
              <a:t>Common mistake not to validate bound data</a:t>
            </a:r>
          </a:p>
        </p:txBody>
      </p:sp>
    </p:spTree>
    <p:extLst>
      <p:ext uri="{BB962C8B-B14F-4D97-AF65-F5344CB8AC3E}">
        <p14:creationId xmlns:p14="http://schemas.microsoft.com/office/powerpoint/2010/main" val="162460526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873415"/>
            <a:ext cx="3182027" cy="1107996"/>
          </a:xfrm>
        </p:spPr>
        <p:txBody>
          <a:bodyPr/>
          <a:lstStyle/>
          <a:p>
            <a:r>
              <a:rPr lang="en-US" dirty="0"/>
              <a:t>Operations:</a:t>
            </a:r>
            <a:br>
              <a:rPr lang="en-US" dirty="0"/>
            </a:br>
            <a:r>
              <a:rPr lang="en-US" dirty="0"/>
              <a:t>Error handling</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479466"/>
            <a:ext cx="6872160" cy="1895904"/>
          </a:xfrm>
        </p:spPr>
        <p:txBody>
          <a:bodyPr/>
          <a:lstStyle/>
          <a:p>
            <a:r>
              <a:rPr lang="en-US" dirty="0"/>
              <a:t>Errors can also occur with triggers and bindings</a:t>
            </a:r>
          </a:p>
          <a:p>
            <a:r>
              <a:rPr lang="en-US" dirty="0"/>
              <a:t>Use structured error handling</a:t>
            </a:r>
          </a:p>
          <a:p>
            <a:r>
              <a:rPr lang="en-US" dirty="0"/>
              <a:t>Log errors in Application Insights</a:t>
            </a:r>
          </a:p>
        </p:txBody>
      </p:sp>
    </p:spTree>
    <p:extLst>
      <p:ext uri="{BB962C8B-B14F-4D97-AF65-F5344CB8AC3E}">
        <p14:creationId xmlns:p14="http://schemas.microsoft.com/office/powerpoint/2010/main" val="411731326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596417"/>
            <a:ext cx="3182027" cy="1661993"/>
          </a:xfrm>
        </p:spPr>
        <p:txBody>
          <a:bodyPr/>
          <a:lstStyle/>
          <a:p>
            <a:r>
              <a:rPr lang="en-US" dirty="0"/>
              <a:t>Operations:</a:t>
            </a:r>
            <a:br>
              <a:rPr lang="en-US" dirty="0"/>
            </a:br>
            <a:r>
              <a:rPr lang="en-US" dirty="0"/>
              <a:t>Disable remote debugging</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2694910"/>
            <a:ext cx="6872160" cy="1465016"/>
          </a:xfrm>
        </p:spPr>
        <p:txBody>
          <a:bodyPr/>
          <a:lstStyle/>
          <a:p>
            <a:r>
              <a:rPr lang="en-US" dirty="0"/>
              <a:t>Disable remote debugging</a:t>
            </a:r>
          </a:p>
          <a:p>
            <a:r>
              <a:rPr lang="en-US" dirty="0"/>
              <a:t>Use policies to ensure it is disabled</a:t>
            </a:r>
          </a:p>
          <a:p>
            <a:r>
              <a:rPr lang="en-US" dirty="0"/>
              <a:t>Create alerts when it gets re-enabled</a:t>
            </a:r>
          </a:p>
        </p:txBody>
      </p:sp>
    </p:spTree>
    <p:extLst>
      <p:ext uri="{BB962C8B-B14F-4D97-AF65-F5344CB8AC3E}">
        <p14:creationId xmlns:p14="http://schemas.microsoft.com/office/powerpoint/2010/main" val="18724771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319418"/>
            <a:ext cx="3270505" cy="2215991"/>
          </a:xfrm>
        </p:spPr>
        <p:txBody>
          <a:bodyPr/>
          <a:lstStyle/>
          <a:p>
            <a:r>
              <a:rPr lang="en-US" dirty="0"/>
              <a:t>Operations:</a:t>
            </a:r>
            <a:br>
              <a:rPr lang="en-US" dirty="0"/>
            </a:br>
            <a:r>
              <a:rPr lang="en-US" dirty="0"/>
              <a:t>Disable FTP and </a:t>
            </a:r>
            <a:br>
              <a:rPr lang="en-US" dirty="0"/>
            </a:br>
            <a:r>
              <a:rPr lang="en-US" dirty="0"/>
              <a:t>secure SCM</a:t>
            </a:r>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1549985"/>
            <a:ext cx="6872160" cy="3754874"/>
          </a:xfrm>
        </p:spPr>
        <p:txBody>
          <a:bodyPr/>
          <a:lstStyle/>
          <a:p>
            <a:r>
              <a:rPr lang="en-US" dirty="0"/>
              <a:t>FTP should not be used; alternatively, opt for FTPS</a:t>
            </a:r>
          </a:p>
          <a:p>
            <a:pPr lvl="1"/>
            <a:r>
              <a:rPr lang="en-US" dirty="0"/>
              <a:t>Alternative deployment models: external package, Zip deploy, Docker container, </a:t>
            </a:r>
            <a:r>
              <a:rPr lang="en-US" dirty="0" err="1"/>
              <a:t>MSDeploy</a:t>
            </a:r>
            <a:r>
              <a:rPr lang="en-US" dirty="0"/>
              <a:t>, Source Control, Cloud Sync, in-portal editing</a:t>
            </a:r>
          </a:p>
          <a:p>
            <a:pPr lvl="1"/>
            <a:r>
              <a:rPr lang="en-US" dirty="0"/>
              <a:t>Local Git also an option, but equally insecure</a:t>
            </a:r>
          </a:p>
          <a:p>
            <a:r>
              <a:rPr lang="en-US" dirty="0"/>
              <a:t>SCM allows for advanced administrative functionalities</a:t>
            </a:r>
          </a:p>
          <a:p>
            <a:r>
              <a:rPr lang="en-US" dirty="0"/>
              <a:t>Continuous security validation</a:t>
            </a:r>
          </a:p>
        </p:txBody>
      </p:sp>
    </p:spTree>
    <p:extLst>
      <p:ext uri="{BB962C8B-B14F-4D97-AF65-F5344CB8AC3E}">
        <p14:creationId xmlns:p14="http://schemas.microsoft.com/office/powerpoint/2010/main" val="22521819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B21614-19A1-4A5D-B207-9B965883175D}"/>
              </a:ext>
            </a:extLst>
          </p:cNvPr>
          <p:cNvSpPr>
            <a:spLocks noGrp="1"/>
          </p:cNvSpPr>
          <p:nvPr>
            <p:ph type="title"/>
          </p:nvPr>
        </p:nvSpPr>
        <p:spPr>
          <a:xfrm>
            <a:off x="588263" y="2596417"/>
            <a:ext cx="3270505" cy="1661993"/>
          </a:xfrm>
        </p:spPr>
        <p:txBody>
          <a:bodyPr/>
          <a:lstStyle/>
          <a:p>
            <a:r>
              <a:rPr lang="en-US" dirty="0"/>
              <a:t>Operations:</a:t>
            </a:r>
            <a:br>
              <a:rPr lang="en-US" dirty="0"/>
            </a:br>
            <a:r>
              <a:rPr lang="ro-RO" dirty="0"/>
              <a:t>Network security</a:t>
            </a:r>
            <a:endParaRPr lang="en-US" dirty="0"/>
          </a:p>
        </p:txBody>
      </p:sp>
      <p:sp>
        <p:nvSpPr>
          <p:cNvPr id="4" name="Text Placeholder 3">
            <a:extLst>
              <a:ext uri="{FF2B5EF4-FFF2-40B4-BE49-F238E27FC236}">
                <a16:creationId xmlns:a16="http://schemas.microsoft.com/office/drawing/2014/main" id="{DD39843A-1892-491C-B5C2-452DEAC883CB}"/>
              </a:ext>
            </a:extLst>
          </p:cNvPr>
          <p:cNvSpPr>
            <a:spLocks noGrp="1"/>
          </p:cNvSpPr>
          <p:nvPr>
            <p:ph type="body" sz="quarter" idx="11"/>
          </p:nvPr>
        </p:nvSpPr>
        <p:spPr>
          <a:xfrm>
            <a:off x="4941888" y="1746965"/>
            <a:ext cx="6872160" cy="3360920"/>
          </a:xfrm>
        </p:spPr>
        <p:txBody>
          <a:bodyPr/>
          <a:lstStyle/>
          <a:p>
            <a:r>
              <a:rPr lang="ro-RO" dirty="0"/>
              <a:t>Set access restrictions</a:t>
            </a:r>
          </a:p>
          <a:p>
            <a:r>
              <a:rPr lang="ro-RO" dirty="0"/>
              <a:t>Configure accessibility via virtual network only</a:t>
            </a:r>
          </a:p>
          <a:p>
            <a:r>
              <a:rPr lang="ro-RO" dirty="0"/>
              <a:t>Configure Private Endpoint to eliminate public Internet exposure</a:t>
            </a:r>
          </a:p>
          <a:p>
            <a:r>
              <a:rPr lang="ro-RO" dirty="0"/>
              <a:t>Deploy function app in isolation with ASE</a:t>
            </a:r>
          </a:p>
          <a:p>
            <a:r>
              <a:rPr lang="ro-RO" dirty="0"/>
              <a:t>Use a gateway service</a:t>
            </a:r>
            <a:endParaRPr lang="en-US" dirty="0"/>
          </a:p>
        </p:txBody>
      </p:sp>
    </p:spTree>
    <p:extLst>
      <p:ext uri="{BB962C8B-B14F-4D97-AF65-F5344CB8AC3E}">
        <p14:creationId xmlns:p14="http://schemas.microsoft.com/office/powerpoint/2010/main" val="41198182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B6BD06-DCC9-4FE4-B629-FE116289D705}"/>
              </a:ext>
            </a:extLst>
          </p:cNvPr>
          <p:cNvSpPr>
            <a:spLocks noGrp="1"/>
          </p:cNvSpPr>
          <p:nvPr>
            <p:ph type="title"/>
          </p:nvPr>
        </p:nvSpPr>
        <p:spPr/>
        <p:txBody>
          <a:bodyPr/>
          <a:lstStyle/>
          <a:p>
            <a:r>
              <a:rPr lang="en-US"/>
              <a:t>Serverless challenge</a:t>
            </a:r>
          </a:p>
        </p:txBody>
      </p:sp>
    </p:spTree>
    <p:extLst>
      <p:ext uri="{BB962C8B-B14F-4D97-AF65-F5344CB8AC3E}">
        <p14:creationId xmlns:p14="http://schemas.microsoft.com/office/powerpoint/2010/main" val="227024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9CB08E4-63F0-4BE8-80A1-158937F9F250}"/>
              </a:ext>
            </a:extLst>
          </p:cNvPr>
          <p:cNvSpPr>
            <a:spLocks noGrp="1"/>
          </p:cNvSpPr>
          <p:nvPr>
            <p:ph type="title"/>
          </p:nvPr>
        </p:nvSpPr>
        <p:spPr/>
        <p:txBody>
          <a:bodyPr/>
          <a:lstStyle/>
          <a:p>
            <a:r>
              <a:rPr lang="en-US" dirty="0"/>
              <a:t>Start Challenge Environment Now</a:t>
            </a:r>
          </a:p>
        </p:txBody>
      </p:sp>
      <p:pic>
        <p:nvPicPr>
          <p:cNvPr id="15" name="Picture 14">
            <a:extLst>
              <a:ext uri="{FF2B5EF4-FFF2-40B4-BE49-F238E27FC236}">
                <a16:creationId xmlns:a16="http://schemas.microsoft.com/office/drawing/2014/main" id="{E7DCFE1B-6DDB-4555-BF3E-8E9EB95286B8}"/>
              </a:ext>
            </a:extLst>
          </p:cNvPr>
          <p:cNvPicPr>
            <a:picLocks noChangeAspect="1"/>
          </p:cNvPicPr>
          <p:nvPr/>
        </p:nvPicPr>
        <p:blipFill>
          <a:blip r:embed="rId2"/>
          <a:stretch>
            <a:fillRect/>
          </a:stretch>
        </p:blipFill>
        <p:spPr>
          <a:xfrm>
            <a:off x="1547799" y="1436688"/>
            <a:ext cx="9096402" cy="6858000"/>
          </a:xfrm>
          <a:prstGeom prst="rect">
            <a:avLst/>
          </a:prstGeom>
          <a:effectLst>
            <a:outerShdw blurRad="1003300" sx="98000" sy="98000" algn="ctr" rotWithShape="0">
              <a:prstClr val="black">
                <a:alpha val="26000"/>
              </a:prstClr>
            </a:outerShdw>
          </a:effectLst>
        </p:spPr>
      </p:pic>
    </p:spTree>
    <p:extLst>
      <p:ext uri="{BB962C8B-B14F-4D97-AF65-F5344CB8AC3E}">
        <p14:creationId xmlns:p14="http://schemas.microsoft.com/office/powerpoint/2010/main" val="42202682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29A7A7-2C72-4512-8EFA-860CEDAAD221}"/>
              </a:ext>
            </a:extLst>
          </p:cNvPr>
          <p:cNvSpPr>
            <a:spLocks noGrp="1"/>
          </p:cNvSpPr>
          <p:nvPr>
            <p:ph type="title"/>
          </p:nvPr>
        </p:nvSpPr>
        <p:spPr/>
        <p:txBody>
          <a:bodyPr/>
          <a:lstStyle/>
          <a:p>
            <a:r>
              <a:rPr lang="en-US" dirty="0"/>
              <a:t>What is modernization?</a:t>
            </a:r>
          </a:p>
        </p:txBody>
      </p:sp>
    </p:spTree>
    <p:extLst>
      <p:ext uri="{BB962C8B-B14F-4D97-AF65-F5344CB8AC3E}">
        <p14:creationId xmlns:p14="http://schemas.microsoft.com/office/powerpoint/2010/main" val="132373080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9CB08E4-63F0-4BE8-80A1-158937F9F250}"/>
              </a:ext>
            </a:extLst>
          </p:cNvPr>
          <p:cNvSpPr>
            <a:spLocks noGrp="1"/>
          </p:cNvSpPr>
          <p:nvPr>
            <p:ph type="title"/>
          </p:nvPr>
        </p:nvSpPr>
        <p:spPr/>
        <p:txBody>
          <a:bodyPr/>
          <a:lstStyle/>
          <a:p>
            <a:r>
              <a:rPr lang="en-US" dirty="0"/>
              <a:t>Start Challenge Environment Now</a:t>
            </a:r>
          </a:p>
        </p:txBody>
      </p:sp>
      <p:pic>
        <p:nvPicPr>
          <p:cNvPr id="15" name="Picture 14">
            <a:extLst>
              <a:ext uri="{FF2B5EF4-FFF2-40B4-BE49-F238E27FC236}">
                <a16:creationId xmlns:a16="http://schemas.microsoft.com/office/drawing/2014/main" id="{E7DCFE1B-6DDB-4555-BF3E-8E9EB95286B8}"/>
              </a:ext>
            </a:extLst>
          </p:cNvPr>
          <p:cNvPicPr>
            <a:picLocks noChangeAspect="1"/>
          </p:cNvPicPr>
          <p:nvPr/>
        </p:nvPicPr>
        <p:blipFill>
          <a:blip r:embed="rId2"/>
          <a:srcRect/>
          <a:stretch/>
        </p:blipFill>
        <p:spPr>
          <a:xfrm>
            <a:off x="2068500" y="1419246"/>
            <a:ext cx="8244567" cy="9963107"/>
          </a:xfrm>
          <a:prstGeom prst="rect">
            <a:avLst/>
          </a:prstGeom>
          <a:effectLst>
            <a:outerShdw blurRad="1003300" sx="98000" sy="98000" algn="ctr" rotWithShape="0">
              <a:prstClr val="black">
                <a:alpha val="26000"/>
              </a:prstClr>
            </a:outerShdw>
          </a:effectLst>
        </p:spPr>
      </p:pic>
    </p:spTree>
    <p:extLst>
      <p:ext uri="{BB962C8B-B14F-4D97-AF65-F5344CB8AC3E}">
        <p14:creationId xmlns:p14="http://schemas.microsoft.com/office/powerpoint/2010/main" val="160169317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29CB08E4-63F0-4BE8-80A1-158937F9F250}"/>
              </a:ext>
            </a:extLst>
          </p:cNvPr>
          <p:cNvSpPr>
            <a:spLocks noGrp="1"/>
          </p:cNvSpPr>
          <p:nvPr>
            <p:ph type="title"/>
          </p:nvPr>
        </p:nvSpPr>
        <p:spPr/>
        <p:txBody>
          <a:bodyPr/>
          <a:lstStyle/>
          <a:p>
            <a:r>
              <a:rPr lang="en-US" dirty="0"/>
              <a:t>Start Challenge Environment Now</a:t>
            </a:r>
          </a:p>
        </p:txBody>
      </p:sp>
      <p:pic>
        <p:nvPicPr>
          <p:cNvPr id="15" name="Picture 14">
            <a:extLst>
              <a:ext uri="{FF2B5EF4-FFF2-40B4-BE49-F238E27FC236}">
                <a16:creationId xmlns:a16="http://schemas.microsoft.com/office/drawing/2014/main" id="{E7DCFE1B-6DDB-4555-BF3E-8E9EB95286B8}"/>
              </a:ext>
            </a:extLst>
          </p:cNvPr>
          <p:cNvPicPr>
            <a:picLocks noChangeAspect="1"/>
          </p:cNvPicPr>
          <p:nvPr/>
        </p:nvPicPr>
        <p:blipFill>
          <a:blip r:embed="rId2"/>
          <a:srcRect/>
          <a:stretch/>
        </p:blipFill>
        <p:spPr>
          <a:xfrm>
            <a:off x="1973716" y="1436688"/>
            <a:ext cx="8244567" cy="5081401"/>
          </a:xfrm>
          <a:prstGeom prst="rect">
            <a:avLst/>
          </a:prstGeom>
          <a:effectLst>
            <a:outerShdw blurRad="1003300" sx="98000" sy="98000" algn="ctr" rotWithShape="0">
              <a:prstClr val="black">
                <a:alpha val="26000"/>
              </a:prstClr>
            </a:outerShdw>
          </a:effectLst>
        </p:spPr>
      </p:pic>
    </p:spTree>
    <p:extLst>
      <p:ext uri="{BB962C8B-B14F-4D97-AF65-F5344CB8AC3E}">
        <p14:creationId xmlns:p14="http://schemas.microsoft.com/office/powerpoint/2010/main" val="8789225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DF10-25A0-44F1-9B63-AD1A02D8EEE1}"/>
              </a:ext>
            </a:extLst>
          </p:cNvPr>
          <p:cNvSpPr>
            <a:spLocks noGrp="1"/>
          </p:cNvSpPr>
          <p:nvPr>
            <p:ph type="title"/>
          </p:nvPr>
        </p:nvSpPr>
        <p:spPr/>
        <p:txBody>
          <a:bodyPr/>
          <a:lstStyle/>
          <a:p>
            <a:r>
              <a:rPr lang="en-US" dirty="0"/>
              <a:t>Challenge Application High-level Diagram</a:t>
            </a:r>
          </a:p>
        </p:txBody>
      </p:sp>
      <p:sp>
        <p:nvSpPr>
          <p:cNvPr id="23" name="Content Placeholder 22">
            <a:extLst>
              <a:ext uri="{FF2B5EF4-FFF2-40B4-BE49-F238E27FC236}">
                <a16:creationId xmlns:a16="http://schemas.microsoft.com/office/drawing/2014/main" id="{9B5B8A1C-B517-47E0-8AA4-75D8025E9956}"/>
              </a:ext>
            </a:extLst>
          </p:cNvPr>
          <p:cNvSpPr>
            <a:spLocks noGrp="1"/>
          </p:cNvSpPr>
          <p:nvPr>
            <p:ph sz="quarter" idx="10"/>
          </p:nvPr>
        </p:nvSpPr>
        <p:spPr>
          <a:xfrm>
            <a:off x="584200" y="1435100"/>
            <a:ext cx="11018838" cy="430887"/>
          </a:xfrm>
        </p:spPr>
        <p:txBody>
          <a:bodyPr/>
          <a:lstStyle/>
          <a:p>
            <a:r>
              <a:rPr lang="en-US" dirty="0"/>
              <a:t>Prior to modernization: 3-tier architecture</a:t>
            </a:r>
          </a:p>
        </p:txBody>
      </p:sp>
      <p:grpSp>
        <p:nvGrpSpPr>
          <p:cNvPr id="22" name="Group 21">
            <a:extLst>
              <a:ext uri="{FF2B5EF4-FFF2-40B4-BE49-F238E27FC236}">
                <a16:creationId xmlns:a16="http://schemas.microsoft.com/office/drawing/2014/main" id="{42085638-AE5F-41FC-B03B-6B66749C0C1E}"/>
              </a:ext>
            </a:extLst>
          </p:cNvPr>
          <p:cNvGrpSpPr/>
          <p:nvPr/>
        </p:nvGrpSpPr>
        <p:grpSpPr>
          <a:xfrm>
            <a:off x="937994" y="2681064"/>
            <a:ext cx="10316012" cy="1626546"/>
            <a:chOff x="1251656" y="2681064"/>
            <a:chExt cx="10316012" cy="1626546"/>
          </a:xfrm>
        </p:grpSpPr>
        <p:pic>
          <p:nvPicPr>
            <p:cNvPr id="4" name="Graphic 3" descr="User">
              <a:extLst>
                <a:ext uri="{FF2B5EF4-FFF2-40B4-BE49-F238E27FC236}">
                  <a16:creationId xmlns:a16="http://schemas.microsoft.com/office/drawing/2014/main" id="{30F96179-76AD-4A53-B560-3B8109078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1656" y="2971798"/>
              <a:ext cx="914400" cy="914400"/>
            </a:xfrm>
            <a:prstGeom prst="rect">
              <a:avLst/>
            </a:prstGeom>
          </p:spPr>
        </p:pic>
        <p:grpSp>
          <p:nvGrpSpPr>
            <p:cNvPr id="11" name="Group 10">
              <a:extLst>
                <a:ext uri="{FF2B5EF4-FFF2-40B4-BE49-F238E27FC236}">
                  <a16:creationId xmlns:a16="http://schemas.microsoft.com/office/drawing/2014/main" id="{819A2972-EA04-4176-BF42-77F6157F773A}"/>
                </a:ext>
              </a:extLst>
            </p:cNvPr>
            <p:cNvGrpSpPr/>
            <p:nvPr/>
          </p:nvGrpSpPr>
          <p:grpSpPr>
            <a:xfrm>
              <a:off x="2401551" y="2681064"/>
              <a:ext cx="2289658" cy="1618979"/>
              <a:chOff x="2197393" y="2681065"/>
              <a:chExt cx="2289658" cy="1618979"/>
            </a:xfrm>
          </p:grpSpPr>
          <p:pic>
            <p:nvPicPr>
              <p:cNvPr id="6" name="Graphic 5" descr="Monitor">
                <a:extLst>
                  <a:ext uri="{FF2B5EF4-FFF2-40B4-BE49-F238E27FC236}">
                    <a16:creationId xmlns:a16="http://schemas.microsoft.com/office/drawing/2014/main" id="{7759D3CD-8DD0-4402-8783-FE895F348F3B}"/>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4288" y="2681065"/>
                <a:ext cx="1495869" cy="1495869"/>
              </a:xfrm>
              <a:prstGeom prst="rect">
                <a:avLst/>
              </a:prstGeom>
            </p:spPr>
          </p:pic>
          <p:sp>
            <p:nvSpPr>
              <p:cNvPr id="7" name="TextBox 6">
                <a:extLst>
                  <a:ext uri="{FF2B5EF4-FFF2-40B4-BE49-F238E27FC236}">
                    <a16:creationId xmlns:a16="http://schemas.microsoft.com/office/drawing/2014/main" id="{6022ACC9-98D8-4A12-816F-9F673E7700E6}"/>
                  </a:ext>
                </a:extLst>
              </p:cNvPr>
              <p:cNvSpPr txBox="1"/>
              <p:nvPr/>
            </p:nvSpPr>
            <p:spPr>
              <a:xfrm>
                <a:off x="2197393" y="4053823"/>
                <a:ext cx="2289658" cy="246221"/>
              </a:xfrm>
              <a:prstGeom prst="rect">
                <a:avLst/>
              </a:prstGeom>
              <a:noFill/>
            </p:spPr>
            <p:txBody>
              <a:bodyPr wrap="square" lIns="0" tIns="0" rIns="0" bIns="0" rtlCol="0">
                <a:spAutoFit/>
              </a:bodyPr>
              <a:lstStyle/>
              <a:p>
                <a:pPr algn="ctr"/>
                <a:r>
                  <a:rPr lang="en-US" sz="1600" dirty="0"/>
                  <a:t>Front-end website</a:t>
                </a:r>
              </a:p>
            </p:txBody>
          </p:sp>
        </p:grpSp>
        <p:grpSp>
          <p:nvGrpSpPr>
            <p:cNvPr id="12" name="Group 11">
              <a:extLst>
                <a:ext uri="{FF2B5EF4-FFF2-40B4-BE49-F238E27FC236}">
                  <a16:creationId xmlns:a16="http://schemas.microsoft.com/office/drawing/2014/main" id="{45775E01-95DA-4AD1-836D-D22D2710778E}"/>
                </a:ext>
              </a:extLst>
            </p:cNvPr>
            <p:cNvGrpSpPr/>
            <p:nvPr/>
          </p:nvGrpSpPr>
          <p:grpSpPr>
            <a:xfrm>
              <a:off x="5897553" y="2796608"/>
              <a:ext cx="2289658" cy="1503435"/>
              <a:chOff x="6672586" y="2796608"/>
              <a:chExt cx="2289658" cy="1503435"/>
            </a:xfrm>
          </p:grpSpPr>
          <p:pic>
            <p:nvPicPr>
              <p:cNvPr id="9" name="Graphic 8" descr="Workflow">
                <a:extLst>
                  <a:ext uri="{FF2B5EF4-FFF2-40B4-BE49-F238E27FC236}">
                    <a16:creationId xmlns:a16="http://schemas.microsoft.com/office/drawing/2014/main" id="{1E7D3C23-C52D-4E6B-AFFB-4C57E32821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5025" y="2796608"/>
                <a:ext cx="1264781" cy="1264781"/>
              </a:xfrm>
              <a:prstGeom prst="rect">
                <a:avLst/>
              </a:prstGeom>
            </p:spPr>
          </p:pic>
          <p:sp>
            <p:nvSpPr>
              <p:cNvPr id="10" name="TextBox 9">
                <a:extLst>
                  <a:ext uri="{FF2B5EF4-FFF2-40B4-BE49-F238E27FC236}">
                    <a16:creationId xmlns:a16="http://schemas.microsoft.com/office/drawing/2014/main" id="{A33C9EC2-2E6E-4993-B894-1CDFC323F60C}"/>
                  </a:ext>
                </a:extLst>
              </p:cNvPr>
              <p:cNvSpPr txBox="1"/>
              <p:nvPr/>
            </p:nvSpPr>
            <p:spPr>
              <a:xfrm>
                <a:off x="6672586" y="4053822"/>
                <a:ext cx="2289658" cy="246221"/>
              </a:xfrm>
              <a:prstGeom prst="rect">
                <a:avLst/>
              </a:prstGeom>
              <a:noFill/>
            </p:spPr>
            <p:txBody>
              <a:bodyPr wrap="square" lIns="0" tIns="0" rIns="0" bIns="0" rtlCol="0">
                <a:spAutoFit/>
              </a:bodyPr>
              <a:lstStyle/>
              <a:p>
                <a:pPr algn="ctr"/>
                <a:r>
                  <a:rPr lang="en-US" sz="1600" dirty="0"/>
                  <a:t>API</a:t>
                </a:r>
              </a:p>
            </p:txBody>
          </p:sp>
        </p:grpSp>
        <p:grpSp>
          <p:nvGrpSpPr>
            <p:cNvPr id="16" name="Group 15">
              <a:extLst>
                <a:ext uri="{FF2B5EF4-FFF2-40B4-BE49-F238E27FC236}">
                  <a16:creationId xmlns:a16="http://schemas.microsoft.com/office/drawing/2014/main" id="{F7BB94BE-4135-4920-A904-F98A185EA304}"/>
                </a:ext>
              </a:extLst>
            </p:cNvPr>
            <p:cNvGrpSpPr/>
            <p:nvPr/>
          </p:nvGrpSpPr>
          <p:grpSpPr>
            <a:xfrm>
              <a:off x="9278010" y="2796608"/>
              <a:ext cx="2289658" cy="1511002"/>
              <a:chOff x="9278010" y="2796608"/>
              <a:chExt cx="2289658" cy="1511002"/>
            </a:xfrm>
          </p:grpSpPr>
          <p:pic>
            <p:nvPicPr>
              <p:cNvPr id="14" name="Graphic 13" descr="Database">
                <a:extLst>
                  <a:ext uri="{FF2B5EF4-FFF2-40B4-BE49-F238E27FC236}">
                    <a16:creationId xmlns:a16="http://schemas.microsoft.com/office/drawing/2014/main" id="{2C641B66-3214-4D94-A6CF-616719B9D5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90449" y="2796608"/>
                <a:ext cx="1264781" cy="1264781"/>
              </a:xfrm>
              <a:prstGeom prst="rect">
                <a:avLst/>
              </a:prstGeom>
            </p:spPr>
          </p:pic>
          <p:sp>
            <p:nvSpPr>
              <p:cNvPr id="15" name="TextBox 14">
                <a:extLst>
                  <a:ext uri="{FF2B5EF4-FFF2-40B4-BE49-F238E27FC236}">
                    <a16:creationId xmlns:a16="http://schemas.microsoft.com/office/drawing/2014/main" id="{7BA9E92F-0196-41C9-9260-C3146F646D77}"/>
                  </a:ext>
                </a:extLst>
              </p:cNvPr>
              <p:cNvSpPr txBox="1"/>
              <p:nvPr/>
            </p:nvSpPr>
            <p:spPr>
              <a:xfrm>
                <a:off x="9278010" y="4061389"/>
                <a:ext cx="2289658" cy="246221"/>
              </a:xfrm>
              <a:prstGeom prst="rect">
                <a:avLst/>
              </a:prstGeom>
              <a:noFill/>
            </p:spPr>
            <p:txBody>
              <a:bodyPr wrap="square" lIns="0" tIns="0" rIns="0" bIns="0" rtlCol="0">
                <a:spAutoFit/>
              </a:bodyPr>
              <a:lstStyle/>
              <a:p>
                <a:pPr algn="ctr"/>
                <a:r>
                  <a:rPr lang="en-US" sz="1600" dirty="0"/>
                  <a:t>Data</a:t>
                </a:r>
              </a:p>
            </p:txBody>
          </p:sp>
        </p:grpSp>
        <p:cxnSp>
          <p:nvCxnSpPr>
            <p:cNvPr id="18" name="Straight Arrow Connector 17">
              <a:extLst>
                <a:ext uri="{FF2B5EF4-FFF2-40B4-BE49-F238E27FC236}">
                  <a16:creationId xmlns:a16="http://schemas.microsoft.com/office/drawing/2014/main" id="{1FE143FF-4334-45C5-BFC8-9F383CBBE2AA}"/>
                </a:ext>
              </a:extLst>
            </p:cNvPr>
            <p:cNvCxnSpPr>
              <a:cxnSpLocks/>
              <a:stCxn id="6" idx="3"/>
              <a:endCxn id="9" idx="1"/>
            </p:cNvCxnSpPr>
            <p:nvPr/>
          </p:nvCxnSpPr>
          <p:spPr>
            <a:xfrm>
              <a:off x="4294315" y="3428999"/>
              <a:ext cx="2115677" cy="0"/>
            </a:xfrm>
            <a:prstGeom prst="straightConnector1">
              <a:avLst/>
            </a:prstGeom>
            <a:ln w="762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F87211-B858-41FD-B75B-05D6E63A5A48}"/>
                </a:ext>
              </a:extLst>
            </p:cNvPr>
            <p:cNvCxnSpPr>
              <a:cxnSpLocks/>
              <a:stCxn id="9" idx="3"/>
              <a:endCxn id="14" idx="1"/>
            </p:cNvCxnSpPr>
            <p:nvPr/>
          </p:nvCxnSpPr>
          <p:spPr>
            <a:xfrm>
              <a:off x="7674773" y="3428999"/>
              <a:ext cx="2115676" cy="0"/>
            </a:xfrm>
            <a:prstGeom prst="straightConnector1">
              <a:avLst/>
            </a:prstGeom>
            <a:ln w="762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404307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DF10-25A0-44F1-9B63-AD1A02D8EEE1}"/>
              </a:ext>
            </a:extLst>
          </p:cNvPr>
          <p:cNvSpPr>
            <a:spLocks noGrp="1"/>
          </p:cNvSpPr>
          <p:nvPr>
            <p:ph type="title"/>
          </p:nvPr>
        </p:nvSpPr>
        <p:spPr/>
        <p:txBody>
          <a:bodyPr/>
          <a:lstStyle/>
          <a:p>
            <a:r>
              <a:rPr lang="en-US" dirty="0"/>
              <a:t>Challenge Application High-level Diagram</a:t>
            </a:r>
          </a:p>
        </p:txBody>
      </p:sp>
      <p:sp>
        <p:nvSpPr>
          <p:cNvPr id="23" name="Content Placeholder 22">
            <a:extLst>
              <a:ext uri="{FF2B5EF4-FFF2-40B4-BE49-F238E27FC236}">
                <a16:creationId xmlns:a16="http://schemas.microsoft.com/office/drawing/2014/main" id="{9B5B8A1C-B517-47E0-8AA4-75D8025E9956}"/>
              </a:ext>
            </a:extLst>
          </p:cNvPr>
          <p:cNvSpPr>
            <a:spLocks noGrp="1"/>
          </p:cNvSpPr>
          <p:nvPr>
            <p:ph sz="quarter" idx="10"/>
          </p:nvPr>
        </p:nvSpPr>
        <p:spPr>
          <a:xfrm>
            <a:off x="584200" y="1435100"/>
            <a:ext cx="11018838" cy="861774"/>
          </a:xfrm>
        </p:spPr>
        <p:txBody>
          <a:bodyPr/>
          <a:lstStyle/>
          <a:p>
            <a:r>
              <a:rPr lang="en-US" dirty="0"/>
              <a:t>After modernization: microservices-based APIs running in Azure Functions</a:t>
            </a:r>
          </a:p>
        </p:txBody>
      </p:sp>
      <p:grpSp>
        <p:nvGrpSpPr>
          <p:cNvPr id="22" name="Group 21">
            <a:extLst>
              <a:ext uri="{FF2B5EF4-FFF2-40B4-BE49-F238E27FC236}">
                <a16:creationId xmlns:a16="http://schemas.microsoft.com/office/drawing/2014/main" id="{42085638-AE5F-41FC-B03B-6B66749C0C1E}"/>
              </a:ext>
            </a:extLst>
          </p:cNvPr>
          <p:cNvGrpSpPr/>
          <p:nvPr/>
        </p:nvGrpSpPr>
        <p:grpSpPr>
          <a:xfrm>
            <a:off x="935613" y="3161831"/>
            <a:ext cx="10316012" cy="1626546"/>
            <a:chOff x="1251656" y="2681064"/>
            <a:chExt cx="10316012" cy="1626546"/>
          </a:xfrm>
        </p:grpSpPr>
        <p:pic>
          <p:nvPicPr>
            <p:cNvPr id="4" name="Graphic 3" descr="User">
              <a:extLst>
                <a:ext uri="{FF2B5EF4-FFF2-40B4-BE49-F238E27FC236}">
                  <a16:creationId xmlns:a16="http://schemas.microsoft.com/office/drawing/2014/main" id="{30F96179-76AD-4A53-B560-3B81090781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1656" y="2971798"/>
              <a:ext cx="914400" cy="914400"/>
            </a:xfrm>
            <a:prstGeom prst="rect">
              <a:avLst/>
            </a:prstGeom>
          </p:spPr>
        </p:pic>
        <p:grpSp>
          <p:nvGrpSpPr>
            <p:cNvPr id="11" name="Group 10">
              <a:extLst>
                <a:ext uri="{FF2B5EF4-FFF2-40B4-BE49-F238E27FC236}">
                  <a16:creationId xmlns:a16="http://schemas.microsoft.com/office/drawing/2014/main" id="{819A2972-EA04-4176-BF42-77F6157F773A}"/>
                </a:ext>
              </a:extLst>
            </p:cNvPr>
            <p:cNvGrpSpPr/>
            <p:nvPr/>
          </p:nvGrpSpPr>
          <p:grpSpPr>
            <a:xfrm>
              <a:off x="2401551" y="2681064"/>
              <a:ext cx="2289658" cy="1618979"/>
              <a:chOff x="2197393" y="2681065"/>
              <a:chExt cx="2289658" cy="1618979"/>
            </a:xfrm>
          </p:grpSpPr>
          <p:pic>
            <p:nvPicPr>
              <p:cNvPr id="6" name="Graphic 5" descr="Monitor">
                <a:extLst>
                  <a:ext uri="{FF2B5EF4-FFF2-40B4-BE49-F238E27FC236}">
                    <a16:creationId xmlns:a16="http://schemas.microsoft.com/office/drawing/2014/main" id="{7759D3CD-8DD0-4402-8783-FE895F348F3B}"/>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4288" y="2681065"/>
                <a:ext cx="1495869" cy="1495869"/>
              </a:xfrm>
              <a:prstGeom prst="rect">
                <a:avLst/>
              </a:prstGeom>
            </p:spPr>
          </p:pic>
          <p:sp>
            <p:nvSpPr>
              <p:cNvPr id="7" name="TextBox 6">
                <a:extLst>
                  <a:ext uri="{FF2B5EF4-FFF2-40B4-BE49-F238E27FC236}">
                    <a16:creationId xmlns:a16="http://schemas.microsoft.com/office/drawing/2014/main" id="{6022ACC9-98D8-4A12-816F-9F673E7700E6}"/>
                  </a:ext>
                </a:extLst>
              </p:cNvPr>
              <p:cNvSpPr txBox="1"/>
              <p:nvPr/>
            </p:nvSpPr>
            <p:spPr>
              <a:xfrm>
                <a:off x="2197393" y="4053823"/>
                <a:ext cx="2289658" cy="246221"/>
              </a:xfrm>
              <a:prstGeom prst="rect">
                <a:avLst/>
              </a:prstGeom>
              <a:noFill/>
            </p:spPr>
            <p:txBody>
              <a:bodyPr wrap="square" lIns="0" tIns="0" rIns="0" bIns="0" rtlCol="0">
                <a:spAutoFit/>
              </a:bodyPr>
              <a:lstStyle/>
              <a:p>
                <a:pPr algn="ctr"/>
                <a:r>
                  <a:rPr lang="en-US" sz="1600" dirty="0"/>
                  <a:t>Front-end website</a:t>
                </a:r>
              </a:p>
            </p:txBody>
          </p:sp>
        </p:grpSp>
        <p:grpSp>
          <p:nvGrpSpPr>
            <p:cNvPr id="12" name="Group 11">
              <a:extLst>
                <a:ext uri="{FF2B5EF4-FFF2-40B4-BE49-F238E27FC236}">
                  <a16:creationId xmlns:a16="http://schemas.microsoft.com/office/drawing/2014/main" id="{45775E01-95DA-4AD1-836D-D22D2710778E}"/>
                </a:ext>
              </a:extLst>
            </p:cNvPr>
            <p:cNvGrpSpPr/>
            <p:nvPr/>
          </p:nvGrpSpPr>
          <p:grpSpPr>
            <a:xfrm>
              <a:off x="5897553" y="2796608"/>
              <a:ext cx="2289658" cy="1503435"/>
              <a:chOff x="6672586" y="2796608"/>
              <a:chExt cx="2289658" cy="1503435"/>
            </a:xfrm>
          </p:grpSpPr>
          <p:pic>
            <p:nvPicPr>
              <p:cNvPr id="9" name="Graphic 8" descr="Workflow">
                <a:extLst>
                  <a:ext uri="{FF2B5EF4-FFF2-40B4-BE49-F238E27FC236}">
                    <a16:creationId xmlns:a16="http://schemas.microsoft.com/office/drawing/2014/main" id="{1E7D3C23-C52D-4E6B-AFFB-4C57E32821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5025" y="2796608"/>
                <a:ext cx="1264781" cy="1264781"/>
              </a:xfrm>
              <a:prstGeom prst="rect">
                <a:avLst/>
              </a:prstGeom>
            </p:spPr>
          </p:pic>
          <p:sp>
            <p:nvSpPr>
              <p:cNvPr id="10" name="TextBox 9">
                <a:extLst>
                  <a:ext uri="{FF2B5EF4-FFF2-40B4-BE49-F238E27FC236}">
                    <a16:creationId xmlns:a16="http://schemas.microsoft.com/office/drawing/2014/main" id="{A33C9EC2-2E6E-4993-B894-1CDFC323F60C}"/>
                  </a:ext>
                </a:extLst>
              </p:cNvPr>
              <p:cNvSpPr txBox="1"/>
              <p:nvPr/>
            </p:nvSpPr>
            <p:spPr>
              <a:xfrm>
                <a:off x="6672586" y="4053822"/>
                <a:ext cx="2289658" cy="246221"/>
              </a:xfrm>
              <a:prstGeom prst="rect">
                <a:avLst/>
              </a:prstGeom>
              <a:noFill/>
            </p:spPr>
            <p:txBody>
              <a:bodyPr wrap="square" lIns="0" tIns="0" rIns="0" bIns="0" rtlCol="0">
                <a:spAutoFit/>
              </a:bodyPr>
              <a:lstStyle/>
              <a:p>
                <a:pPr algn="ctr"/>
                <a:r>
                  <a:rPr lang="en-US" sz="1600" dirty="0"/>
                  <a:t>API</a:t>
                </a:r>
              </a:p>
            </p:txBody>
          </p:sp>
        </p:grpSp>
        <p:grpSp>
          <p:nvGrpSpPr>
            <p:cNvPr id="16" name="Group 15">
              <a:extLst>
                <a:ext uri="{FF2B5EF4-FFF2-40B4-BE49-F238E27FC236}">
                  <a16:creationId xmlns:a16="http://schemas.microsoft.com/office/drawing/2014/main" id="{F7BB94BE-4135-4920-A904-F98A185EA304}"/>
                </a:ext>
              </a:extLst>
            </p:cNvPr>
            <p:cNvGrpSpPr/>
            <p:nvPr/>
          </p:nvGrpSpPr>
          <p:grpSpPr>
            <a:xfrm>
              <a:off x="9278010" y="2796608"/>
              <a:ext cx="2289658" cy="1511002"/>
              <a:chOff x="9278010" y="2796608"/>
              <a:chExt cx="2289658" cy="1511002"/>
            </a:xfrm>
          </p:grpSpPr>
          <p:pic>
            <p:nvPicPr>
              <p:cNvPr id="14" name="Graphic 13" descr="Database">
                <a:extLst>
                  <a:ext uri="{FF2B5EF4-FFF2-40B4-BE49-F238E27FC236}">
                    <a16:creationId xmlns:a16="http://schemas.microsoft.com/office/drawing/2014/main" id="{2C641B66-3214-4D94-A6CF-616719B9D5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90449" y="2796608"/>
                <a:ext cx="1264781" cy="1264781"/>
              </a:xfrm>
              <a:prstGeom prst="rect">
                <a:avLst/>
              </a:prstGeom>
            </p:spPr>
          </p:pic>
          <p:sp>
            <p:nvSpPr>
              <p:cNvPr id="15" name="TextBox 14">
                <a:extLst>
                  <a:ext uri="{FF2B5EF4-FFF2-40B4-BE49-F238E27FC236}">
                    <a16:creationId xmlns:a16="http://schemas.microsoft.com/office/drawing/2014/main" id="{7BA9E92F-0196-41C9-9260-C3146F646D77}"/>
                  </a:ext>
                </a:extLst>
              </p:cNvPr>
              <p:cNvSpPr txBox="1"/>
              <p:nvPr/>
            </p:nvSpPr>
            <p:spPr>
              <a:xfrm>
                <a:off x="9278010" y="4061389"/>
                <a:ext cx="2289658" cy="246221"/>
              </a:xfrm>
              <a:prstGeom prst="rect">
                <a:avLst/>
              </a:prstGeom>
              <a:noFill/>
            </p:spPr>
            <p:txBody>
              <a:bodyPr wrap="square" lIns="0" tIns="0" rIns="0" bIns="0" rtlCol="0">
                <a:spAutoFit/>
              </a:bodyPr>
              <a:lstStyle/>
              <a:p>
                <a:pPr algn="ctr"/>
                <a:r>
                  <a:rPr lang="en-US" sz="1600" dirty="0"/>
                  <a:t>Data</a:t>
                </a:r>
              </a:p>
            </p:txBody>
          </p:sp>
        </p:grpSp>
        <p:cxnSp>
          <p:nvCxnSpPr>
            <p:cNvPr id="18" name="Straight Arrow Connector 17">
              <a:extLst>
                <a:ext uri="{FF2B5EF4-FFF2-40B4-BE49-F238E27FC236}">
                  <a16:creationId xmlns:a16="http://schemas.microsoft.com/office/drawing/2014/main" id="{1FE143FF-4334-45C5-BFC8-9F383CBBE2AA}"/>
                </a:ext>
              </a:extLst>
            </p:cNvPr>
            <p:cNvCxnSpPr>
              <a:cxnSpLocks/>
              <a:stCxn id="6" idx="3"/>
              <a:endCxn id="9" idx="1"/>
            </p:cNvCxnSpPr>
            <p:nvPr/>
          </p:nvCxnSpPr>
          <p:spPr>
            <a:xfrm>
              <a:off x="4294315" y="3428999"/>
              <a:ext cx="2115677" cy="0"/>
            </a:xfrm>
            <a:prstGeom prst="straightConnector1">
              <a:avLst/>
            </a:prstGeom>
            <a:ln w="762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0F87211-B858-41FD-B75B-05D6E63A5A48}"/>
                </a:ext>
              </a:extLst>
            </p:cNvPr>
            <p:cNvCxnSpPr>
              <a:cxnSpLocks/>
              <a:stCxn id="9" idx="3"/>
              <a:endCxn id="14" idx="1"/>
            </p:cNvCxnSpPr>
            <p:nvPr/>
          </p:nvCxnSpPr>
          <p:spPr>
            <a:xfrm>
              <a:off x="7674773" y="3428999"/>
              <a:ext cx="2115676" cy="0"/>
            </a:xfrm>
            <a:prstGeom prst="straightConnector1">
              <a:avLst/>
            </a:prstGeom>
            <a:ln w="76200">
              <a:solidFill>
                <a:schemeClr val="bg1">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26CF5B89-E7D0-4B79-83B3-3E30C28E6E5C}"/>
                  </a:ext>
                </a:extLst>
              </p14:cNvPr>
              <p14:cNvContentPartPr/>
              <p14:nvPr/>
            </p14:nvContentPartPr>
            <p14:xfrm>
              <a:off x="4844917" y="2319554"/>
              <a:ext cx="6409080" cy="3103346"/>
            </p14:xfrm>
          </p:contentPart>
        </mc:Choice>
        <mc:Fallback xmlns="">
          <p:pic>
            <p:nvPicPr>
              <p:cNvPr id="3" name="Ink 2">
                <a:extLst>
                  <a:ext uri="{FF2B5EF4-FFF2-40B4-BE49-F238E27FC236}">
                    <a16:creationId xmlns:a16="http://schemas.microsoft.com/office/drawing/2014/main" id="{26CF5B89-E7D0-4B79-83B3-3E30C28E6E5C}"/>
                  </a:ext>
                </a:extLst>
              </p:cNvPr>
              <p:cNvPicPr/>
              <p:nvPr/>
            </p:nvPicPr>
            <p:blipFill>
              <a:blip r:embed="rId11"/>
              <a:stretch>
                <a:fillRect/>
              </a:stretch>
            </p:blipFill>
            <p:spPr>
              <a:xfrm>
                <a:off x="4840597" y="2315234"/>
                <a:ext cx="6417720" cy="311198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D506EC14-7373-42F1-8AEF-4F9448D20976}"/>
                  </a:ext>
                </a:extLst>
              </p14:cNvPr>
              <p14:cNvContentPartPr/>
              <p14:nvPr/>
            </p14:nvContentPartPr>
            <p14:xfrm>
              <a:off x="1069663" y="2873314"/>
              <a:ext cx="3465000" cy="2227320"/>
            </p14:xfrm>
          </p:contentPart>
        </mc:Choice>
        <mc:Fallback xmlns="">
          <p:pic>
            <p:nvPicPr>
              <p:cNvPr id="13" name="Ink 12">
                <a:extLst>
                  <a:ext uri="{FF2B5EF4-FFF2-40B4-BE49-F238E27FC236}">
                    <a16:creationId xmlns:a16="http://schemas.microsoft.com/office/drawing/2014/main" id="{D506EC14-7373-42F1-8AEF-4F9448D20976}"/>
                  </a:ext>
                </a:extLst>
              </p:cNvPr>
              <p:cNvPicPr/>
              <p:nvPr/>
            </p:nvPicPr>
            <p:blipFill>
              <a:blip r:embed="rId13"/>
              <a:stretch>
                <a:fillRect/>
              </a:stretch>
            </p:blipFill>
            <p:spPr>
              <a:xfrm>
                <a:off x="1065343" y="2868994"/>
                <a:ext cx="3473640" cy="2235960"/>
              </a:xfrm>
              <a:prstGeom prst="rect">
                <a:avLst/>
              </a:prstGeom>
            </p:spPr>
          </p:pic>
        </mc:Fallback>
      </mc:AlternateContent>
    </p:spTree>
    <p:extLst>
      <p:ext uri="{BB962C8B-B14F-4D97-AF65-F5344CB8AC3E}">
        <p14:creationId xmlns:p14="http://schemas.microsoft.com/office/powerpoint/2010/main" val="2874579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drawProgress</p:attrName>
                                        </p:attrNameLst>
                                      </p:cBhvr>
                                      <p:tavLst>
                                        <p:tav tm="0">
                                          <p:val>
                                            <p:fltVal val="0"/>
                                          </p:val>
                                        </p:tav>
                                        <p:tav tm="100000">
                                          <p:val>
                                            <p:fltVal val="1"/>
                                          </p:val>
                                        </p:tav>
                                      </p:tavLst>
                                    </p:anim>
                                  </p:childTnLst>
                                </p:cTn>
                              </p:par>
                            </p:childTnLst>
                          </p:cTn>
                        </p:par>
                        <p:par>
                          <p:cTn id="8" fill="hold">
                            <p:stCondLst>
                              <p:cond delay="1000"/>
                            </p:stCondLst>
                            <p:childTnLst>
                              <p:par>
                                <p:cTn id="9" presetID="63"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50" fill="hold"/>
                                        <p:tgtEl>
                                          <p:spTgt spid="13"/>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CDF10-25A0-44F1-9B63-AD1A02D8EEE1}"/>
              </a:ext>
            </a:extLst>
          </p:cNvPr>
          <p:cNvSpPr>
            <a:spLocks noGrp="1"/>
          </p:cNvSpPr>
          <p:nvPr>
            <p:ph type="title"/>
          </p:nvPr>
        </p:nvSpPr>
        <p:spPr/>
        <p:txBody>
          <a:bodyPr/>
          <a:lstStyle/>
          <a:p>
            <a:r>
              <a:rPr lang="en-US" dirty="0"/>
              <a:t>Challenge Application High-level Diagram</a:t>
            </a:r>
          </a:p>
        </p:txBody>
      </p:sp>
      <p:sp>
        <p:nvSpPr>
          <p:cNvPr id="23" name="Content Placeholder 22">
            <a:extLst>
              <a:ext uri="{FF2B5EF4-FFF2-40B4-BE49-F238E27FC236}">
                <a16:creationId xmlns:a16="http://schemas.microsoft.com/office/drawing/2014/main" id="{9B5B8A1C-B517-47E0-8AA4-75D8025E9956}"/>
              </a:ext>
            </a:extLst>
          </p:cNvPr>
          <p:cNvSpPr>
            <a:spLocks noGrp="1"/>
          </p:cNvSpPr>
          <p:nvPr>
            <p:ph sz="quarter" idx="10"/>
          </p:nvPr>
        </p:nvSpPr>
        <p:spPr>
          <a:xfrm>
            <a:off x="584200" y="1435100"/>
            <a:ext cx="11018838" cy="4333494"/>
          </a:xfrm>
        </p:spPr>
        <p:txBody>
          <a:bodyPr/>
          <a:lstStyle/>
          <a:p>
            <a:r>
              <a:rPr lang="en-US" dirty="0"/>
              <a:t>After modernization: microservices-based APIs running in Azure Functions</a:t>
            </a:r>
          </a:p>
          <a:p>
            <a:endParaRPr lang="en-US" dirty="0"/>
          </a:p>
          <a:p>
            <a:pPr marL="914400" lvl="1" indent="-457200">
              <a:buFont typeface="Arial" panose="020B0604020202020204" pitchFamily="34" charset="0"/>
              <a:buChar char="•"/>
            </a:pPr>
            <a:r>
              <a:rPr lang="en-US" dirty="0"/>
              <a:t>[GET] /api/store</a:t>
            </a:r>
          </a:p>
          <a:p>
            <a:pPr marL="914400" lvl="1" indent="-457200">
              <a:buFont typeface="Arial" panose="020B0604020202020204" pitchFamily="34" charset="0"/>
              <a:buChar char="•"/>
            </a:pPr>
            <a:r>
              <a:rPr lang="en-US" dirty="0"/>
              <a:t>[POST] /api/store/inventory</a:t>
            </a:r>
          </a:p>
          <a:p>
            <a:pPr marL="914400" lvl="1" indent="-457200">
              <a:buFont typeface="Arial" panose="020B0604020202020204" pitchFamily="34" charset="0"/>
              <a:buChar char="•"/>
            </a:pPr>
            <a:r>
              <a:rPr lang="en-US" dirty="0"/>
              <a:t>[PUT] /api/store/inventory/{itemId} </a:t>
            </a:r>
          </a:p>
          <a:p>
            <a:pPr marL="914400" lvl="1" indent="-457200">
              <a:buFont typeface="Arial" panose="020B0604020202020204" pitchFamily="34" charset="0"/>
              <a:buChar char="•"/>
            </a:pPr>
            <a:r>
              <a:rPr lang="en-US" dirty="0"/>
              <a:t>[GET] /api/user/{userId}/shoppingCart</a:t>
            </a:r>
          </a:p>
          <a:p>
            <a:pPr marL="914400" lvl="1" indent="-457200">
              <a:buFont typeface="Arial" panose="020B0604020202020204" pitchFamily="34" charset="0"/>
              <a:buChar char="•"/>
            </a:pPr>
            <a:r>
              <a:rPr lang="en-US" dirty="0"/>
              <a:t>[POST] /api/user/{userId}/shoppingCart/{itemId}</a:t>
            </a:r>
          </a:p>
          <a:p>
            <a:pPr marL="914400" lvl="1" indent="-457200">
              <a:buFont typeface="Arial" panose="020B0604020202020204" pitchFamily="34" charset="0"/>
              <a:buChar char="•"/>
            </a:pPr>
            <a:r>
              <a:rPr lang="en-US" dirty="0"/>
              <a:t>[DELETE] /api/user/{userId}/shoppingCart/{itemId}</a:t>
            </a:r>
          </a:p>
          <a:p>
            <a:pPr marL="914400" lvl="1" indent="-457200">
              <a:buFont typeface="Arial" panose="020B0604020202020204" pitchFamily="34" charset="0"/>
              <a:buChar char="•"/>
            </a:pPr>
            <a:r>
              <a:rPr lang="en-US" dirty="0"/>
              <a:t>[POST] /api/user/{userId}/order/checkout</a:t>
            </a:r>
          </a:p>
          <a:p>
            <a:pPr marL="914400" lvl="1" indent="-457200">
              <a:buFont typeface="Arial" panose="020B0604020202020204" pitchFamily="34" charset="0"/>
              <a:buChar char="•"/>
            </a:pPr>
            <a:r>
              <a:rPr lang="en-US" dirty="0"/>
              <a:t>[GET] /api/user/{userId}/order/{orderId}</a:t>
            </a:r>
          </a:p>
        </p:txBody>
      </p:sp>
    </p:spTree>
    <p:extLst>
      <p:ext uri="{BB962C8B-B14F-4D97-AF65-F5344CB8AC3E}">
        <p14:creationId xmlns:p14="http://schemas.microsoft.com/office/powerpoint/2010/main" val="16548414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BE79A-A3DB-47A1-BEDA-7304DC758233}"/>
              </a:ext>
            </a:extLst>
          </p:cNvPr>
          <p:cNvSpPr>
            <a:spLocks noGrp="1"/>
          </p:cNvSpPr>
          <p:nvPr>
            <p:ph type="title"/>
          </p:nvPr>
        </p:nvSpPr>
        <p:spPr/>
        <p:txBody>
          <a:bodyPr/>
          <a:lstStyle/>
          <a:p>
            <a:r>
              <a:rPr lang="en-US" dirty="0"/>
              <a:t>Key Pointers</a:t>
            </a:r>
          </a:p>
        </p:txBody>
      </p:sp>
      <p:sp>
        <p:nvSpPr>
          <p:cNvPr id="3" name="Content Placeholder 2">
            <a:extLst>
              <a:ext uri="{FF2B5EF4-FFF2-40B4-BE49-F238E27FC236}">
                <a16:creationId xmlns:a16="http://schemas.microsoft.com/office/drawing/2014/main" id="{81389A2F-B32E-4383-8504-13786B7736C0}"/>
              </a:ext>
            </a:extLst>
          </p:cNvPr>
          <p:cNvSpPr>
            <a:spLocks noGrp="1"/>
          </p:cNvSpPr>
          <p:nvPr>
            <p:ph sz="quarter" idx="10"/>
          </p:nvPr>
        </p:nvSpPr>
        <p:spPr>
          <a:xfrm>
            <a:off x="584200" y="1435100"/>
            <a:ext cx="11018838" cy="4739759"/>
          </a:xfrm>
        </p:spPr>
        <p:txBody>
          <a:bodyPr/>
          <a:lstStyle/>
          <a:p>
            <a:pPr marL="457200" indent="-457200">
              <a:buFont typeface="Arial" panose="020B0604020202020204" pitchFamily="34" charset="0"/>
              <a:buChar char="•"/>
            </a:pPr>
            <a:r>
              <a:rPr lang="en-US" dirty="0"/>
              <a:t>Whilst it would be possible to use data-specific repository services, we encourage you to experiment with Durable Entities</a:t>
            </a:r>
          </a:p>
          <a:p>
            <a:pPr marL="457200" indent="-457200">
              <a:buFont typeface="Arial" panose="020B0604020202020204" pitchFamily="34" charset="0"/>
              <a:buChar char="•"/>
            </a:pPr>
            <a:r>
              <a:rPr lang="en-US" dirty="0"/>
              <a:t>We expect the product catalog to be a singleton entity (single context, single identity, available to both clients, orchestrator and other entities)</a:t>
            </a:r>
          </a:p>
          <a:p>
            <a:pPr marL="457200" indent="-457200">
              <a:buFont typeface="Arial" panose="020B0604020202020204" pitchFamily="34" charset="0"/>
              <a:buChar char="•"/>
            </a:pPr>
            <a:r>
              <a:rPr lang="en-US" dirty="0"/>
              <a:t>Shopping carts ought to be designed as entities</a:t>
            </a:r>
          </a:p>
          <a:p>
            <a:pPr marL="457200" indent="-457200">
              <a:buFont typeface="Arial" panose="020B0604020202020204" pitchFamily="34" charset="0"/>
              <a:buChar char="•"/>
            </a:pPr>
            <a:r>
              <a:rPr lang="en-US" dirty="0"/>
              <a:t>Checkout operations should be transactional workflows</a:t>
            </a:r>
          </a:p>
          <a:p>
            <a:pPr marL="457200" indent="-457200">
              <a:buFont typeface="Arial" panose="020B0604020202020204" pitchFamily="34" charset="0"/>
              <a:buChar char="•"/>
            </a:pPr>
            <a:r>
              <a:rPr lang="en-US" dirty="0"/>
              <a:t>You’re not expected to provide a UI – using Postman/Fiddler/</a:t>
            </a:r>
            <a:r>
              <a:rPr lang="en-US" dirty="0" err="1"/>
              <a:t>cURL</a:t>
            </a:r>
            <a:r>
              <a:rPr lang="en-US" dirty="0"/>
              <a:t> is desirable</a:t>
            </a:r>
          </a:p>
          <a:p>
            <a:pPr marL="457200" indent="-457200">
              <a:buFont typeface="Arial" panose="020B0604020202020204" pitchFamily="34" charset="0"/>
              <a:buChar char="•"/>
            </a:pPr>
            <a:r>
              <a:rPr lang="en-US" dirty="0"/>
              <a:t>Realistic scenario… but up to a point</a:t>
            </a:r>
          </a:p>
        </p:txBody>
      </p:sp>
    </p:spTree>
    <p:extLst>
      <p:ext uri="{BB962C8B-B14F-4D97-AF65-F5344CB8AC3E}">
        <p14:creationId xmlns:p14="http://schemas.microsoft.com/office/powerpoint/2010/main" val="137256429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61C88-B849-433F-918E-9FF62B65C7E1}"/>
              </a:ext>
            </a:extLst>
          </p:cNvPr>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114955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07241-5818-4951-A7FB-EC6187D58A14}"/>
              </a:ext>
            </a:extLst>
          </p:cNvPr>
          <p:cNvSpPr>
            <a:spLocks noGrp="1"/>
          </p:cNvSpPr>
          <p:nvPr>
            <p:ph type="title"/>
          </p:nvPr>
        </p:nvSpPr>
        <p:spPr/>
        <p:txBody>
          <a:bodyPr/>
          <a:lstStyle/>
          <a:p>
            <a:r>
              <a:rPr lang="en-US" dirty="0"/>
              <a:t>Review</a:t>
            </a:r>
          </a:p>
        </p:txBody>
      </p:sp>
      <p:sp>
        <p:nvSpPr>
          <p:cNvPr id="4" name="Text Placeholder 3">
            <a:extLst>
              <a:ext uri="{FF2B5EF4-FFF2-40B4-BE49-F238E27FC236}">
                <a16:creationId xmlns:a16="http://schemas.microsoft.com/office/drawing/2014/main" id="{8E034EDF-DAB0-4624-99D0-0044ADC82C03}"/>
              </a:ext>
            </a:extLst>
          </p:cNvPr>
          <p:cNvSpPr>
            <a:spLocks noGrp="1"/>
          </p:cNvSpPr>
          <p:nvPr>
            <p:ph type="body" sz="quarter" idx="10"/>
          </p:nvPr>
        </p:nvSpPr>
        <p:spPr>
          <a:xfrm>
            <a:off x="586390" y="1434370"/>
            <a:ext cx="11018520" cy="3533275"/>
          </a:xfrm>
        </p:spPr>
        <p:txBody>
          <a:bodyPr/>
          <a:lstStyle/>
          <a:p>
            <a:pPr marL="457200" indent="-457200">
              <a:buFont typeface="Arial" panose="020B0604020202020204" pitchFamily="34" charset="0"/>
              <a:buChar char="•"/>
            </a:pPr>
            <a:r>
              <a:rPr lang="en-US" dirty="0"/>
              <a:t>Application Modernization</a:t>
            </a:r>
          </a:p>
          <a:p>
            <a:pPr marL="457200" indent="-457200">
              <a:buFont typeface="Arial" panose="020B0604020202020204" pitchFamily="34" charset="0"/>
              <a:buChar char="•"/>
            </a:pPr>
            <a:r>
              <a:rPr lang="en-US" dirty="0"/>
              <a:t>Azure Serverless</a:t>
            </a:r>
          </a:p>
          <a:p>
            <a:pPr marL="457200" indent="-457200">
              <a:buFont typeface="Arial" panose="020B0604020202020204" pitchFamily="34" charset="0"/>
              <a:buChar char="•"/>
            </a:pPr>
            <a:r>
              <a:rPr lang="en-US" dirty="0"/>
              <a:t>Reference Serverless Application</a:t>
            </a:r>
          </a:p>
          <a:p>
            <a:pPr marL="457200" indent="-457200">
              <a:buFont typeface="Arial" panose="020B0604020202020204" pitchFamily="34" charset="0"/>
              <a:buChar char="•"/>
            </a:pPr>
            <a:r>
              <a:rPr lang="en-US" dirty="0"/>
              <a:t>Functions</a:t>
            </a:r>
          </a:p>
          <a:p>
            <a:pPr marL="457200" indent="-457200">
              <a:buFont typeface="Arial" panose="020B0604020202020204" pitchFamily="34" charset="0"/>
              <a:buChar char="•"/>
            </a:pPr>
            <a:r>
              <a:rPr lang="en-US" dirty="0"/>
              <a:t>Durable Functions</a:t>
            </a:r>
          </a:p>
          <a:p>
            <a:pPr marL="457200" indent="-457200">
              <a:buFont typeface="Arial" panose="020B0604020202020204" pitchFamily="34" charset="0"/>
              <a:buChar char="•"/>
            </a:pPr>
            <a:r>
              <a:rPr lang="en-US" dirty="0"/>
              <a:t>Durable Entities</a:t>
            </a:r>
          </a:p>
          <a:p>
            <a:pPr marL="457200" indent="-457200">
              <a:buFont typeface="Arial" panose="020B0604020202020204" pitchFamily="34" charset="0"/>
              <a:buChar char="•"/>
            </a:pPr>
            <a:r>
              <a:rPr lang="en-US" dirty="0"/>
              <a:t>Security</a:t>
            </a:r>
          </a:p>
        </p:txBody>
      </p:sp>
    </p:spTree>
    <p:extLst>
      <p:ext uri="{BB962C8B-B14F-4D97-AF65-F5344CB8AC3E}">
        <p14:creationId xmlns:p14="http://schemas.microsoft.com/office/powerpoint/2010/main" val="254839871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627</TotalTime>
  <Words>44390</Words>
  <Application>Microsoft Office PowerPoint</Application>
  <PresentationFormat>Widescreen</PresentationFormat>
  <Paragraphs>2382</Paragraphs>
  <Slides>98</Slides>
  <Notes>75</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Arial</vt:lpstr>
      <vt:lpstr>Calibri</vt:lpstr>
      <vt:lpstr>Consolas</vt:lpstr>
      <vt:lpstr>Lucida Console</vt:lpstr>
      <vt:lpstr>Segoe UI</vt:lpstr>
      <vt:lpstr>Segoe UI Light</vt:lpstr>
      <vt:lpstr>Segoe UI Semibold</vt:lpstr>
      <vt:lpstr>Wingdings</vt:lpstr>
      <vt:lpstr>White Template</vt:lpstr>
      <vt:lpstr>Partner Technical Boot Camp</vt:lpstr>
      <vt:lpstr>Alex Mang</vt:lpstr>
      <vt:lpstr>Partner Technical Boot Camp Agenda</vt:lpstr>
      <vt:lpstr>Partner Technical Boot Camp Agenda</vt:lpstr>
      <vt:lpstr>What Is A Challenge?</vt:lpstr>
      <vt:lpstr>E-Commerce Challenge Scenario</vt:lpstr>
      <vt:lpstr>Modernize Your App with Azure Serverless</vt:lpstr>
      <vt:lpstr>Agenda</vt:lpstr>
      <vt:lpstr>What is modernization?</vt:lpstr>
      <vt:lpstr>Modernization</vt:lpstr>
      <vt:lpstr>PowerPoint Presentation</vt:lpstr>
      <vt:lpstr>PowerPoint Presentation</vt:lpstr>
      <vt:lpstr>What is serverless?</vt:lpstr>
      <vt:lpstr>Serverless</vt:lpstr>
      <vt:lpstr>PowerPoint Presentation</vt:lpstr>
      <vt:lpstr>“Serverless” = Platform-as-a-Service</vt:lpstr>
      <vt:lpstr>Three Degrees Of Serverless</vt:lpstr>
      <vt:lpstr>Azure Serverless</vt:lpstr>
      <vt:lpstr>Reference for a Serverless web application</vt:lpstr>
      <vt:lpstr>Serverless Web Application On Azure</vt:lpstr>
      <vt:lpstr>Scalable E-commerce Web App Architecture</vt:lpstr>
      <vt:lpstr>Azure Functions: Overview</vt:lpstr>
      <vt:lpstr>What can Azure Functions do?</vt:lpstr>
      <vt:lpstr>Azure Functions</vt:lpstr>
      <vt:lpstr>Functions integrations</vt:lpstr>
      <vt:lpstr>Scale and hosting</vt:lpstr>
      <vt:lpstr>Azure Functions hosting</vt:lpstr>
      <vt:lpstr>Azure Functions hosting (continued)</vt:lpstr>
      <vt:lpstr>Runtime scaling</vt:lpstr>
      <vt:lpstr>Triggers</vt:lpstr>
      <vt:lpstr>Trigger types</vt:lpstr>
      <vt:lpstr>Input and Output Bindings</vt:lpstr>
      <vt:lpstr>Bindings</vt:lpstr>
      <vt:lpstr>Trigger and Bindings example</vt:lpstr>
      <vt:lpstr>Integrating with Azure Virtual Network</vt:lpstr>
      <vt:lpstr>Azure Virtual Network integration example</vt:lpstr>
      <vt:lpstr>Best practices</vt:lpstr>
      <vt:lpstr>Azure Functions: Developing Functions</vt:lpstr>
      <vt:lpstr>Azure Functions in Visual Studio Code</vt:lpstr>
      <vt:lpstr>Azure Functions in Visual Studio</vt:lpstr>
      <vt:lpstr>DEMO</vt:lpstr>
      <vt:lpstr>Function code</vt:lpstr>
      <vt:lpstr>Binding configuration</vt:lpstr>
      <vt:lpstr>Binding-based code</vt:lpstr>
      <vt:lpstr>Function folder structure</vt:lpstr>
      <vt:lpstr>Function App settings</vt:lpstr>
      <vt:lpstr>Azure Functions: Premium Plan</vt:lpstr>
      <vt:lpstr>Functions Premium Plan Benefits</vt:lpstr>
      <vt:lpstr>Azure Functions: Durable Functions</vt:lpstr>
      <vt:lpstr>Durable Functions</vt:lpstr>
      <vt:lpstr>Durable Function scenario - Chaining</vt:lpstr>
      <vt:lpstr>Durable Function scenario - Chaining code</vt:lpstr>
      <vt:lpstr>Durable Function scenario - Fan-out/fan-in</vt:lpstr>
      <vt:lpstr>Durable Function scenario - Fan-out/fan-in code</vt:lpstr>
      <vt:lpstr>Durable Function scenario - Async HTTP APIs</vt:lpstr>
      <vt:lpstr>Durable Function scenario - Async HTTP APIs response</vt:lpstr>
      <vt:lpstr>Durable Function scenario - Async HTTP APIs code</vt:lpstr>
      <vt:lpstr>Durable Function scenario - Monitoring</vt:lpstr>
      <vt:lpstr>Durable Function scenario - Monitoring code</vt:lpstr>
      <vt:lpstr>Durable Function scenario - Human interaction</vt:lpstr>
      <vt:lpstr>Durable Function scenario - Human interaction code</vt:lpstr>
      <vt:lpstr>Durable Function scenario - Human interaction code (continued)</vt:lpstr>
      <vt:lpstr>Azure Functions: Durable Entities</vt:lpstr>
      <vt:lpstr>Entity functions</vt:lpstr>
      <vt:lpstr>Function-based syntax</vt:lpstr>
      <vt:lpstr>Function-based syntax</vt:lpstr>
      <vt:lpstr>Accessing entities</vt:lpstr>
      <vt:lpstr>Example: Client signals an entity</vt:lpstr>
      <vt:lpstr>Example: Client reads an entity state</vt:lpstr>
      <vt:lpstr>Example:  Orchestration signals and calls an entity</vt:lpstr>
      <vt:lpstr>Example: Entity signals an entity</vt:lpstr>
      <vt:lpstr>Entites vs. actors</vt:lpstr>
      <vt:lpstr>Azure Functions: Security</vt:lpstr>
      <vt:lpstr>Operations: Security Center</vt:lpstr>
      <vt:lpstr>Operations: Log and monitor</vt:lpstr>
      <vt:lpstr>Operations: Require HTTPS</vt:lpstr>
      <vt:lpstr>Operations: Access keys</vt:lpstr>
      <vt:lpstr>Operations: Access keys comparison</vt:lpstr>
      <vt:lpstr>Operations: Authentication</vt:lpstr>
      <vt:lpstr>Operations: Permissions</vt:lpstr>
      <vt:lpstr>Operations: Secret management</vt:lpstr>
      <vt:lpstr>Operations: Usage quotas</vt:lpstr>
      <vt:lpstr>Operations: Data validation</vt:lpstr>
      <vt:lpstr>Operations: Error handling</vt:lpstr>
      <vt:lpstr>Operations: Disable remote debugging</vt:lpstr>
      <vt:lpstr>Operations: Disable FTP and  secure SCM</vt:lpstr>
      <vt:lpstr>Operations: Network security</vt:lpstr>
      <vt:lpstr>Serverless challenge</vt:lpstr>
      <vt:lpstr>Start Challenge Environment Now</vt:lpstr>
      <vt:lpstr>Start Challenge Environment Now</vt:lpstr>
      <vt:lpstr>Start Challenge Environment Now</vt:lpstr>
      <vt:lpstr>Challenge Application High-level Diagram</vt:lpstr>
      <vt:lpstr>Challenge Application High-level Diagram</vt:lpstr>
      <vt:lpstr>Challenge Application High-level Diagram</vt:lpstr>
      <vt:lpstr>Key Pointers</vt:lpstr>
      <vt:lpstr>Wrap-up</vt:lpstr>
      <vt:lpstr>Review</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Alex Mang</cp:lastModifiedBy>
  <cp:revision>14</cp:revision>
  <dcterms:created xsi:type="dcterms:W3CDTF">2020-04-20T15:28:36Z</dcterms:created>
  <dcterms:modified xsi:type="dcterms:W3CDTF">2020-06-02T08:12:36Z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